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мировой экономике: ресурсы, торговля и географическое положение
</a:t>
            </a:r>
            <a:endParaRPr lang="en-US" sz="28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торговля и пространство России в центре мировой экономики.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объект географического анализа
</a:t>
            </a:r>
            <a:endParaRPr lang="en-US" sz="2839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показывает, где сосредоточены производство, торговля и транспортные связи. Россия особенно важна для географии: огромная территория, неравномерное заселение и сильная зависимость от сырьевых рынков делают её наглядным примером пространственной экономики.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596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территория, богатые запасы ресурсов и низкая плотность населения формируют особую геоэкономическую роль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России, определяющая её исключительный ресурсный и транспортный масштаб.
</a:t>
            </a:r>
            <a:endParaRPr lang="en-US" sz="21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экспортные товары 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группы экспорта и их значение для мировой экономики.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России преимущественно сырьевой и топливно-энергетический, поэтому его объёмы сильно зависят от мировых цен и спроса.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ФТС России; UN Comtrade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России по основным группам товаров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показаны укрупнённо: они отражают порядок значимости товарных групп в экспорте, а не точную статистику по одному месяцу.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зависимость от энергоносителей; несырьевые товары пока занимают меньшую долю и требуют развития переработки.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ФТС России, внешняя торговля РФ; укрупнённая схема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как основа экономического влияния России
</a:t>
            </a:r>
            <a:endParaRPr lang="en-US" sz="226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долгое время формировали значительную часть экспортной выручки России и обеспечивали устойчивые валютные поступления в экономику.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от энергоресурсов заметно влияли на бюджет, инвестиционные возможности государства и финансирование крупных инфраструктурных и социальных программ.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2022 года направления поставок стали быстро меняться: выросла роль Азии, а для экспорта усилилось значение морских маршрутов и новых трубопроводов.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Геоэкономический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остаётся не только отраслью, но и инструментом влияния на международные связи, переговоры и структуру внешней торговли.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изменение внешнеэкономических связей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доступа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сузили доступ к западным технологиям, кредитам, оборудованию и части транспортных услуг, что усложнило обновление производств и внешние расчёты.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Перенастройка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связей с Европой и Северной Америкой ослабла, зато возросла роль стран Азии, Ближнего Востока и ЕАЭС как поставщиков и покупателей.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расширились расчёты в национальных валютах, параллельный импорт и более сложные логистические схемы с привлечением альтернативных маршрутов.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бизнеса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Предприятиям пришлось адаптировать ассортимент, искать новых партнёров и учитывать рост издержек, связанных с доставкой, страхованием и финансовыми операциями.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внешнеэкономическая модель России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перестройку торговли и производства под влиянием санкций, логистики и поиска новых партнёров.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партнёры России и их роль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Партнёры различаются по товарной структуре, но общая тенденция — усиление азиатского направления.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тяжести внешней торговли смещается в сторону Азии, тогда как прежняя роль Европы постепенно снижается.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ФТС России; ЕАЭС; UN Comtrade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мировом рынке продовольствия и удобрений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 число крупнейших экспортёров пшеницы, поэтому её поставки заметно влияют на цены и доступность хлебного зерна на мировом рынке.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поддерживают урожайность в странах-импортёрах и делают российский экспорт важным фактором сельскохозяйственного производства.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значимы рынки Ближнего Востока, Северной Африки и Азии, где импорт продовольствия и удобрений тесно связан с продовольственной безопасностью.
</a:t>
            </a:r>
            <a:endParaRPr lang="en-US" sz="9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внешних шоков: курс рубля, инфляция и торговый баланс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показателей особенно заметны после 2022 года: изменились условия торговли, маршруты поставок и структура импорта, а экономика быстрее реагировала на внешние ограничения.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 сырьё поддерживал баланс, но давление на курс и цены показывало уязвимость внутреннего рынка к внешним шокам.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России, Росстат, МВФ; сопоставление по годам 2021–2024
</a:t>
            </a:r>
            <a:endParaRPr lang="en-US" sz="8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России в мировой экономике
</a:t>
            </a:r>
            <a:endParaRPr lang="en-US" sz="2461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 сокращает расстояние между Европой и Азией, но требует ледокольного флота, портовой инфраструктуры и учёта сложных арктических условий навигации.
</a:t>
            </a:r>
            <a:endParaRPr lang="en-US" sz="981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связи с Китаем и Центральной Азией усиливают роль Сибири и Дальнего Востока, помогая вывозить сырьё и ввозить промышленную продукцию.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порты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Черноморские и каспийские порты важны для экспорта зерна, металлов и топлива, а также для доступа к рынкам Ближнего Востока и стран Кавказа.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выбор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надёжнее маршрут, тем ниже издержки и выше конкурентоспособность товара, поэтому транспортная география напрямую влияет на внешнеторговые направления России.
</a:t>
            </a:r>
            <a:endParaRPr lang="en-US" sz="9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связи и международные расчёты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валюты расчётов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внешней торговле выросла роль рубля, юаня и других валют, что снижает зависимость от доллара и евро и меняет привычные схемы платежей.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доступ к капиталу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 внешние кредиты и инвестиции усилили значение внутренних источников финансирования, государственных программ и крупных российских банков.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Платёжные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переводы стали более трудоёмкими из-за комплаенса, проверок контрагентов и риска вторичных санкций, поэтому сделки требуют большей юридической и финансовой подготовки.
</a:t>
            </a:r>
            <a:endParaRPr lang="en-US" sz="1068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расчётной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финансовых каналов влияет не только на торговлю, но и на сроки поставок, стоимость контрактов и выбор стран-партнёров для долгосрочного сотрудничества.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71686"/>
            <a:ext cx="3563700" cy="1200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экономической модели России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преимущества поддерживают экономику, а какие ограничения мешают её долгосрочной модернизации и устойчивому росту.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России связаны с ресурсами и экспортом, а главные риски — в технологическом отставании, санкционных ограничениях и зависимости от мировых цен.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по материалам Росстата, Банка России и международной статистики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Отрасли, которые формируют устойчивость экономики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строится не только на добыче сырья: переработка, логистика и услуги повышают добавленную стоимость, создают рабочие места и уменьшают зависимость от экспорта ресурсов.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развиты промышленность, транспорт и цифровые сервисы, тем выше способность экономики переживать внешние колебания и поддерживать рост.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схема на основе структуры экономики России; без претензии на официальную статистику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Инвестиции, технологии и кадры как условие развития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оборудования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современные станки, транспорт и производственные линии повышают производительность, снижают издержки и помогают предприятиям выпускать более конкурентоспособную продукцию.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разработки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научная база позволяет создавать собственные технологии, сокращать зависимость от импорта и быстрее адаптировать производство к новым требованиям рынка.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специалистов, нехватка современного оборудования и медленное внедрение инноваций остаются ключевыми препятствиями для долгосрочной конкурентоспособности.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Квалифицированные кадры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промышленности и цифровой экономики особенно нужны инженеры, программисты, технологи и рабочие высокой квалификации, способные работать со сложным оборудованием.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экономики к внешнему давлению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показывает, как внешние ограничения меняют производство, торговлю и управление экономикой.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глобальные вызовы: климат, Арктика и устойчивое развитие
</a:t>
            </a:r>
            <a:endParaRPr lang="en-US" sz="226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развитие северных маршрутов открывают новые перспективы для судоходства и освоения ресурсов, но требуют крупных инвестиций в безопасность, порты и связь.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Арктики повышает нагрузку на хрупкие экосистемы, а аварии, таяние мерзлоты и сложные природные условия делают проекты более дорогими и рискованными.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Низкоуглеродный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спрос постепенно смещается к более чистой энергии, поэтому нефть и уголь в долгосрочной перспективе теряют часть значимости, а экономике нужны новые источники роста.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сценарии будущего положения России в мировой экономике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различаются не только экспортной структурой, но и тем, насколько активно страна развивает технологические отрасли, транспорт и переработку сырья.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 выглядит инновационный путь: он снижает зависимость от сырья и усиливает долгосрочную конкурентоспособность экономики.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Сценарный анализ на основе учебной модели; значения отражают сравнительную оценку, а не официальную статистику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мировой экономике: ресурсы — не всё, но многое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остаётся заметным участником мировой экономики благодаря ресурсам, транспорту и торговле, однако её перспективы зависят от технологий, диверсификации и способности укреплять несырьевой экспорт.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2026-06-03T03:51:58Z</dcterms:created>
  <dcterms:modified xsi:type="dcterms:W3CDTF">2026-06-03T03:51:58Z</dcterms:modified>
</cp:coreProperties>
</file>