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этапов развития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прошла сложные стадии от простейших организмов до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химические основы возникновения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образовалась 4,54 млрд лет назад, после охлаждения появились океаны и условия для синтеза органических молекул. Восстановительная атмосфера содействовала зарождению первых живых организмов, что подтверждают современные молекулярные исследования.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3,8 млрд лет назад на Земле появились первые одноклеточные прокариоты — археи и бактерии, которыми была освоена морская среда. Их жизнедеятельность создаёт основу биогеохимических циклов.
</a:t>
            </a:r>
            <a:endParaRPr lang="en-US" sz="992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— ранние обитатели океанов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представляют собой осадочные структуры, созданные колониями микробов, доказывающие существование фотосинтеза и хемосинтеза в глубокой древности.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следы древней жизни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прокариот обеспечивало переработку веществ, поддерживало круговорот азота и углерода, подготавливая среду для последующих эволюционных переходов.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прокариот в биогеохимии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одноклеточных: первые прокариоты и биофильмы
</a:t>
            </a:r>
            <a:endParaRPr lang="en-US" sz="2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фотосинтезирующих цианобактерий резко повысило уровень кислорода, что изменило атмосферу и открыло путь развитию аэробных организмов.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
</a:t>
            </a:r>
            <a:pPr algn="ctr" indent="0" marL="0">
              <a:lnSpc>
                <a:spcPct val="120004"/>
              </a:lnSpc>
              <a:buNone/>
            </a:pPr>
            <a:r>
              <a:rPr lang="en-US" sz="1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отмечен значительным увеличением кислорода, вызвавшим массовое вымирание анаэробов
</a:t>
            </a:r>
            <a:pPr algn="ctr" indent="0" marL="0">
              <a:lnSpc>
                <a:spcPct val="120004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55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NASA
</a:t>
            </a:r>
            <a:endParaRPr lang="en-US" sz="31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~2,1–2 млрд лет назад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ядерных клеток, отличающихся от прокариот наличием ядра и мембранных органелл.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митохондрий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древних бактерий, ставших митохондриями, обеспечило клетки энергией.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хлоропластов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эукариот произошло симбиотическое захватывание фотосинтезирующих бактерий, что дало начало растениям.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многоклеточности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структур позволило образовываться многоклеточным организмам с дифференциацией функций.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с органеллами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на протяжении геологических эпох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резких увеличений и спадов видов связаны с геологическими событиями и изменениями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неравномерно менялось, отражая эволюционные кризисы и всплески разнообразия.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палеонтологический журнал, 2020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бурный рост многообразия животных
</a:t>
            </a:r>
            <a:endParaRPr lang="en-US" sz="2493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около 530 млн лет назад произошёл быстрый рост числа разнообразных животных форм. Появились представители всех современных основных типов, что сформировало основу современной фауны.
</a:t>
            </a:r>
            <a:endParaRPr lang="en-US" sz="1209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жестких скелетов улучшило сохранность останков, позволяя лучше изучить древние экосистемы и понять эволюционные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суши растениями: от мхов к папоротникам
</a:t>
            </a:r>
            <a:endParaRPr lang="en-US" sz="2275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массовое появление наземных растений произошло около 470 млн лет назад с мхов и риниофитов, которые начали изменять атмосферный состав.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в атмосфере способствовало формированию почв и условий для новых экосистем на суше.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корней и тканей укрепило растения на суше и подготовило основу для дальнейшей эволюции животных.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позвоночных: от рыб к первым амфибиям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позвоночные — бесчелюстные и челюстные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позвоночные появились около 520 млн лет назад. Развитие челюстных рыб повысило разнообразие и эволюционную конкуренцию.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наземному образу жизни с появлением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млн лет назад первые амфибии вышли на сушу, освоив новые экологические ниши и дав начало наземным позвоночным.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животными: рептилии и развитие амниотических яиц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стали предками динозавров и млекопитающих, заложив основу для дальнейшей эволюции позвоночных.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адаптация способствовала значительному расширению ареала рептилий и консолидировала их на суше.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Амниотические яйца обеспечивали защиту зародыша, что позволило откладывать их в условиях суши без необходимости возвращаться к воде.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рептилий около 320 млн лет назад ознаменовалось кожистыми яйцами, устойчивыми к высыханию.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8612" y="1220800"/>
            <a:ext cx="3637277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основные этапы и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массовых вымираний привели к потере значительной части видов на планете. Они сопровождались глобальными изменениями климата, вулканической активностью и падениями метеоритов, что создавало условия для нового этапа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вымирания, хоть и сокращали биоразнообразие, создавали новые экологические ниши, стимулируя эволюционный расцвет новых групп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палеонтологические исследования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мезозоя динозавры были главными обитателями суши, успешно занимая разнообразные экологические ниши. Их адаптивные особенности сделали их доминирующей группой более 165 миллионов лет.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доминирования динозавров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динозаврами появились первые примитивные млекопитающие. В меловом периоде возникли птицы, эволюционировавшие из тероподных динозавров, что создало основу для современных пернатых.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млекопитающие и птицы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динозавров и появление первых млекопитающих
</a:t>
            </a:r>
            <a:endParaRPr lang="en-US" sz="22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покрытосеменных (цветковых) растений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возникли около 140 млн лет назад, обладали сложными цветками и закрытыми семенами, что обеспечило эффективное размножение и защиту плодов.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цветковых способствовало разнообразию насекомых-опылителей, что усилило взаимозависимость и эволюционное развитие обеих групп.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сформировали основу современных наземных экосистем, обеспечив новые биологические и экологические взаимодействия.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млекопитающих после вымирания динозавров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исчезновения динозавров млекопитающие заняли освободившиеся экологические ниши, развиваясь в разнообразные группы, включая приматов, хищных и копытных.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Обособились древесные, наземные и водные формы млекопитающих, увеличилась сложность мозга и появилось социальное поведение, что ускорило адаптацию и эволюцию.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и формирование рода Homo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приматов и гоминидов согласно палеоантропологическим данным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(1,8 млн–200 тыс. лет назад) освоил огонь, расширил территории миграций за пределы Африки и применял коллективные охотничьи стратегии, что существенно повысило шансы на выживание.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habilis, появившись около 2,5 млн лет назад, характеризовался использованием первых орудий и уменьшением размеров зубов, что отражает прогресс в питании и когнитивных способностях.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рода Homo: ключевые этапы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sapiens: сходства и различия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крепким телосложением и мускулистостью, адаптировались к холодному климату и изготавливали сложные орудия для охоты и быта.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отличались высоким лбом, тонкими костями и развитым мозгом, что способствовало прогрессивному мышлению, речи и творчеству.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показывают, что около 40–50 тыс. лет назад происходило скрещивание Homo sapiens с неандертальцами, оставившее следы в геноме современных людей.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имели ритуалы и погребения, что свидетельствует о развитии социальной культуры и самосознания.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тыс. лет назад человек начал осваивать земледелие и одомашнивать животных. Эти изменения привели к формированию постоянных поселений и развитию сложных социальных структур.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и скотоводству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первых городских центров сопровождалось изобретением систем письма и алфавитов, что значительно упростило передачу знаний и организацию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городов и письменности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ремесленных навыков и торговли усилило культурное разнообразие и экономическое взаимодействие между древними сообществами, ускоряя прогресс цивилизации.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торговли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технологическая революция в истории человечества
</a:t>
            </a:r>
            <a:endParaRPr lang="en-US" sz="2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 и его значение для устойчивости биосферы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поддержание экосистем и выполняет жизненно важные функции, включая опыление, очистку воды и обеспечение продовольственной безопасности.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населения, промышленное развитие и изменение климата приводят к значительному сокращению численности и разнообразия видов на Земле.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кризис вымирания угрожает долгосрочной устойчивости биосферы и требует срочного принятия мер по сохранению природных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будущего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на Земле — результат сложного взаимодействия биологических и природных факторов. Современный человек несёт ответственность за сохранение биоразнообразия и устойчивость экосистем ради будущих поколений.
</a:t>
            </a:r>
            <a:endParaRPr lang="en-US" sz="30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2026-05-10T00:17:19Z</dcterms:created>
  <dcterms:modified xsi:type="dcterms:W3CDTF">2026-05-10T00:17:19Z</dcterms:modified>
</cp:coreProperties>
</file>