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тупого угла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находить значения функций для углов больше 90°.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Тупые углы помогают связать геометрию, координаты и вычисления. Они часто встречаются в задачах на окружность и построения, а формулы приведения позволяют быстро получать ответы и готовиться к ОГЭ без лишних сложностей.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тупые углы в 9 классе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тупой угол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угла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Тупым называют угол, который больше 90° и меньше 180°. Он расположен между прямым и развёрнутым углом, поэтому легко выделяется на чертеже.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тупым углам относят, например, 100°, 120°, 135° и 150°. Такие значения часто используются в школьных задачах, потому что их удобно связывать с табличными углами.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 не может быть углом прямоугольного треугольника, так как в таком треугольнике один угол уже равен 90°. Поэтому его изучают через координатную плоскость.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помогает увидеть, где лежит сторона угла и какие знаки будут у функций. Это делает вычисления понятными даже без сложных построений.
</a:t>
            </a:r>
            <a:endParaRPr lang="en-US" sz="11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тупого угла на единичной окружности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Отсчёт угла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 откладывают от положительного направления оси Ox против часовой стрелки. Его конечная сторона проходит во вторую четверть координатной плоскости.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точка угла α имеет координаты (cos α, sin α). Поэтому значения функций можно читать прямо по положению точки на окружности.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II четверти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четверти синус положителен, потому что ордината точки больше нуля, а косинус отрицателен, так как абсцисса точки становится меньше нуля.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тригонометрические функции тупого угла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 единичной окружности и формулам приведения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знаков на единичной окружности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определить знак функции по положению угла на координатной плоскости.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четверти положителен только синус; остальные функции имеют отрицательный знак.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тригонометрических функций по четвертям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показан на тех углах, где он определён; у 90° и 180° он не существует.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углов 120°, 135°, 150°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к 180° синус убывает, косинус становится всё более отрицательным, а тангенс по модулю уменьшается.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значения функций при переходе от 90° к 180°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тупого угла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тупого угла синус положителен, потому что точка на единичной окружности находится выше оси Ox. Это удобно проверять по второй четверти.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приведения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тупого угла используют запись sin(180° − α) = sin α. Она показывает, что модуль синуса совпадает со значением для опорного острого угла.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sin 120° = sin 60° = √3/2, sin 135° = sin 45° = √2/2, а sin 150° = sin 30° = 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достаточно найти опорный угол и взять табличное значение. Для синуса знак не меняется, поэтому ответ всегда остаётся положительным.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431" y="1498328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тупого угла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знак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тупого угла всегда отрицателен, потому что точка угла во второй четверти лежит левее оси Oy, а её абсцисса меньше нуля.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приведения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правило cos(180° − α) = −cos α. Оно позволяет заменить тупой угол опорным острым и сразу поставить нужный знак без лишних вычислений.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примеры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cos 120° = −½, cos 135° = −√2/2, cos 150° = −√3/2. Модуль остаётся таким же, как у соответствующего острого угла.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тупого угла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знак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тупого угла отрицателен, потому что sin α положителен, а cos α отрицателен. При делении положительного числа на отрицательное получается отрицательный результат.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tg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 правило tg(180° − α) = −tg α. Оно сразу показывает, что нужно взять значение для опорного угла и изменить знак.
</a:t>
            </a:r>
            <a:endParaRPr lang="en-US" sz="1144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ctg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котангенса работает аналогичное соотношение ctg(180° − α) = −ctg α. Это помогает находить ответы так же быстро, как и для тангенса.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tg 120° = −√3, tg 135° = −1, tg 150° = −√3/3. Такие значения удобно получать через углы 60°, 45° и 30°.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тригонометрических функций и формулы приведения для углов вида 180° − α.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табличные значения для самых удобных тупых углов и угла 180°; они часто используются при решении задач через формулы приведения.
</a:t>
            </a:r>
            <a:endParaRPr lang="en-US" sz="1061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тупых углов удобно помнить опорные острые углы 30°, 45° и 60°: по ним быстро находятся значения синуса, косинуса и тангенса.
</a:t>
            </a:r>
            <a:endParaRPr lang="en-US" sz="1249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для тупых углов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Опорный острый угол как ключ к вычислениям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тупой угол во II четверти можно представить как «почти 180°». От него мысленно отнимают острый опорный угол, и задача сразу сводится к знакомым значениям для 30°, 45° или 60°.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 зеркальном отражении
</a:t>
            </a:r>
            <a:endParaRPr lang="en-US" sz="1464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Пары, которые легко запомнить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120° и 60°, 135° и 45°, 150° и 30° образуют удобные пары. У них совпадают модули синуса и косинуса, но знаки различаются, потому что одна точка лежит во II четверти.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без лишних шагов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опорный угол найден, ученик не ищет новое значение с нуля. Достаточно взять табличное число для острого угла, затем поставить нужный знак по четверти и записать ответ без длинных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удобно сравнивать не сами знаки, а величины чисел: они подсказывают, как меняются функции при движении к 180°.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тригонометрических функций для 120°, 135° и 150°.
</a:t>
            </a:r>
            <a:endParaRPr lang="en-US" sz="959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синуса уменьшается, модуль косинуса растёт, а модуль тангенса меняется неравномерно. Это отражает различие между функциями во II четверти.
</a:t>
            </a:r>
            <a:endParaRPr lang="en-US" sz="108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модулей функций для 120°, 135° и 150°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2427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углов вида 180° − α синус не меняет модуль и остаётся положительным: sin(180° − α) = sin α. Это самый удобный случай для быстрых вычислений.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меняет знак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во II четверти отрицателен, поэтому cos(180° − α) = −cos α. Значение берут у острого угла, а затем обязательно ставят минус.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тангенса и котангенса знак тоже меняется: tg(180° − α) = −tg α, ctg(180° − α) = −ctg α. Это сразу показывает результат без дополнительных построений.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таблицу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нужно лишь подставить табличное значение для 30°, 45° или 60°. Поэтому формулы приведения особенно полезны там, где важна скорость и аккуратность ответа.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 для тупых углов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значений тригонометрических функций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положении угла во II четверти и формулах приведения для вида 180° − α.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тупыми углами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угла 180° тангенс не определён, и это важно помнить отдельно. Если не проверить область определения функции, можно получить формально красивый, но математически неверный результат.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только модуль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записывают значение острого угла без учёта знака. Такой ответ выглядит знакомо, но не подходит для тупого угла, потому что у него другие координаты точки на окружности.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определить положение угла на окружности, легко перепутать II четверть с I или III. Тогда выбирается неправильный знак, а иногда и неверная формула приведения.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знак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верно находят опорный угол, но забывают, что косинус, тангенс и котангенс во II четверти отрицательны. Из-за этого правильное число превращается в неверный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проверить, совпадает ли знак с положением угла на единичной окружности, прежде чем записывать окончательный ответ.
</a:t>
            </a:r>
            <a:endParaRPr lang="en-US" sz="116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знаков тригонометрических функций на единичной окружности.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II четверти положителен только синус. Это главный ориентир при работе с тупыми углами и формулами приведения.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функций в разных четвертях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тупые углы в жизни и технике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крыши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тупые углы появляются в крышах, навесах и опорах. По ним рассчитывают наклон, длину стропил и высоту конструкции, чтобы элемент был прочным и удобным.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механизмах встречаются раскрытые рычаги, ножницы, поворотные элементы и соединения деталей. Геометрия позволяет заранее определить, как будет двигаться конструкция и какие размеры ей нужны.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предметы быта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дизайне мебели тупой угол помогает создавать устойчивые формы и удобные спинки, подлокотники или соединения деталей. Такие расчёты делают предметы не только красивыми, но и практичными.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 мосты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и в проектах мостов тупые углы используют для точного построения линий и наклонных опор. Здесь особенно важно уметь находить длины и углы без 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и признаки знаков тригонометрических функций во II четверти.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таблица помогает быстро повторить значения функций и вспомнить, какие опорные углы связаны с тупыми углами.
</a:t>
            </a:r>
            <a:endParaRPr lang="en-US" sz="129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для 30°, 45° и 60° вспоминаются через опорный угол, а для 140° важно определить только знак функций, а не точное число.
</a:t>
            </a:r>
            <a:endParaRPr lang="en-US" sz="1231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знаний по теме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тупых углах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 всегда находится во II четверти, поэтому его синус положителен, а остальные тригонометрические функции имеют отрицательный знак. Опорный угол и формулы приведения позволяют быстро получать точные значения.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2026-06-03T12:43:26Z</dcterms:created>
  <dcterms:modified xsi:type="dcterms:W3CDTF">2026-06-03T12:43:26Z</dcterms:modified>
</cp:coreProperties>
</file>