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Ю.Д. Левитанский и стихотворение «Ну что с того, что я там был...»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 без пафоса: память, совесть и тихая боль в стихах Левитанского.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Левитанский — поэт и фронтовик, чьи стихи говорят о войне честно и негромко. Его лирика помогает увидеть не подвиг как лозунг, а человеческую память, ответственность и цену пережитого.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Юрий Левитанский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рождено из личного фронтового опыта: Левитанский писал не по рассказам, а как человек, который сам прошёл войну и сохранил её след в памяти.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поэта как основа текста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«я там был» означает право помнить погибших, чувствовать утраты и говорить о войне как о внутреннем испытании. Поэтому к стихотворению подходят фронтовая фотография или памятник павшим.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текста — память о войне как личное переживание, которое остаётся с человеком на всю жизнь и меняет его взгляд на мир.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показывает: военный опыт нельзя свести только к наградам, славе или официальным словам. Гораздо важнее совесть, боль и верность погибшим товарищам.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стихотворении предстает не как громкое событие, а как тяжёлое внутреннее испытание, которое невозможно забыть и невозможно рассказать без сдержанной печали.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строка становится смысловым центром стихотворения.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передаёт отказ от хвастовства и одновременно показывает, что прошлое нельзя отменить.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Ю.Д. Левитанский, «Ну что с того, что я там был...»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лица, как человек, который сам прошёл войну. Его голос звучит спокойно, потому что ему не нужно ничего доказывать.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перечисляет подвиги и не сравнивает себя с другими. Важно не самоутверждение, а честное признание пережитого и уважение к чужой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отделяет себя от погибших товарищей: их судьбы остаются частью его собственной жизни и совести. Это делает его речь особенно искренней.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основана на достоинстве и скромности. Он не говорит громких слов, но именно поэтому его признание звучит глубоко и правдиво.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простого факта участия в войне. Это не рассказ о событии, а спокойное и честное признание человека, пережившего фронт.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самохвальства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мысль, что сам факт участия не делает человека героем на словах. Левитанский сознательно убирает пафос и подчёркивает скромность.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потерях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усиливается тема утрат: за военным опытом стоят погибшие товарищи, боль и чувство ответственности перед теми, кто не вернулся.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возникает вывод о долге памяти. Личная история превращается в общую мысль о цене войны и человеческой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детали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помогает почувствовать не только движение по фронту, но и долгий жизненный след войны. Это дорога памяти, которая не заканчивается после победы.
</a:t>
            </a:r>
            <a:endParaRPr lang="en-US" sz="1086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звучит как знак внутреннего переживания. После фронта особенно слышны не громкие слова, а то, что человек хранит в себе молча.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здесь не показная, а сдержанная. Она напоминает о потерях и о том, что война оставляет в душе глубокий след, даже если о нём говорят тихо.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павших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памятника или солдатского письма связан с благодарностью и уважением. Эти детали подчёркивают, что погибшие товарищи не забыты и продолжают жить в памяти.
</a:t>
            </a:r>
            <a:endParaRPr lang="en-US" sz="10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сдержанная и доверительная: герой говорит без громких слов, будто делится самым важным только с тем, кто умеет слушать внимательно.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печальное и немного горькое, но в нём нет жалобы. Левитанский передаёт трагедию через спокойную речь, поэтому чувство звучит особенно сильно.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Задумчивость помогает увидеть главное: война не осталась в прошлом, она продолжает жить в памяти человека и определяет его отношение к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ключевой строки усиливает главную мысль и делает её особенно запоминающейся. Каждый новый повтор напоминает: фронтовой опыт не исчезает вместе с годами.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создают ровный, сдержанный ритм. Такой способ речи помогает передать не внешнюю торжественность, а внутреннюю правду переживания.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делает стихотворение понятным и искренним. Слова звучат естественно, как живой разговор человека, который не прячет свои чувства за украшениями.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Риторическая интонация задаёт ощущение размышления вслух. Герой не спорит и не доказывает — он спокойно подводит читателя к важному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раскрывает войну через личный опыт, а не через внешнюю героику.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на памяти, боли и нравственной ответственности перед погибшими.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акценты стихотворения
</a:t>
            </a:r>
            <a:endParaRPr lang="en-US" sz="239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Ю.Д. Левитанский. «Ну что с того, что я там был...»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1709" y="344928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война — это не только даты и сражения, но и судьбы конкретных людей, чью жизнь нужно помнить бережно и уважительно.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мирное будущее не даётся само собой: его сохраняют труд, ответственность и внимательное отношение к чужой боли.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благодарность тем, кто не вернулся с войны. Такое отношение учит ценить подвиг без громких слов и лишнего пафоса.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важно честно смотреть на прошлое, не забывать пережитое и чувствовать личную ответственность перед историей и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64279"/>
            <a:ext cx="3934500" cy="1556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текста и их роль в раскрытии смысла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исповедальная форма и простая речь делают переживание особенно правдивым и близким читателю.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Ю.Д. Левитанского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традицию военной лирики, где важнее всего не громкая победа, а человеческая правда, память о потерях и уважение к пережитому фронтовому опыту.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стихотворениями о войне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близко произведениям, в которых война показана через внутренний мир героя: через боль, молчание, чувство вины и благодарность тем, кто не вернулся домой.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военную поэзию особенно трогательной: она говорит о достоинстве, скорби и нравственном долге помнить, а не только о героических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личного опыта к нравственному выводу о памяти и долге.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стихотворения подходят фронтовая фотография, Вечный огонь или памятник Неизвестному солдату: такие образы помогают почувствовать тишину, благодарность и уважение к прошлому.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памяти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 и старое солдатское письмо: оно передаёт личный голос времени, делает тему войны более близкой и помогает увидеть за историей конкретного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 Левитанского простая и точная: он выбирает обычные слова, которые звучат естественно и не отвлекают от главной мысли.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избегает высоких, торжественных выражений. Благодаря этому стихотворение воспринимается как честный разговор о войне, а не как парадная речь.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интонацию сдержанной и доверительной. Читатель слышит спокойный голос человека, который многое пережил и не хочет преувеличивать.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простота усиливает эмоциональную правду текста: именно она помогает передать боль, память и уважение к погибшим без лишних украшений.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не резко, а постепенно: от спокойного тона к глубокому внутреннему переживанию.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сдержанную, но сильную эмоциональную линию, где главное чувство — тихая и долгая память.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Ю.Д. Левитанского «Ну что с того, что я там был...»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память о войне не связана с громкими словами или внешними знаками славы. Она живёт в честном отношении к пережитому и в уважении к тем, кто погиб.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 там был» звучит просто, но за ней стоит целая человеческая судьба. В ней соединяются опыт, боль, ответственность и невозможность забыть прошлое.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убеждает: фронтовой опыт навсегда остаётся частью личности, а долг живых — хранить память и не превращать подвиг в пустую формальность.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Левитанского трогает искренностью и тихой силой. Оно учит помнить войну без пафоса, ценить мирную жизнь и с уважением говорить о тех, кто не вернулся.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2026-05-22T11:55:45Z</dcterms:created>
  <dcterms:modified xsi:type="dcterms:W3CDTF">2026-05-22T11:55:45Z</dcterms:modified>
</cp:coreProperties>
</file>