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совместимость и переливание крови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Кровь, группы ABO, резус-фактор и правила безопасного переливания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Переливание крови спасает при кровопотере, операциях и тяжёлой анемии. Но помощь возможна только при точной проверке совместимости: учитывают не только группу крови, но и резус-фактор, чтобы избежать опасной иммунной реакции.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кровь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 — это жидкая часть крови, в которой растворены соли, питательные вещества, гормоны и белки. Она переносит вещества по организму и помогает поддерживать постоянство внутренней среды.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мембране эритроцитов есть особые белки-антигены. По ним иммунная система узнаёт свои клетки, а врачи определяют, подходит ли кровь донора конкретному пациенту.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Антигены на эритроцитах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нужны для свертывания крови. Если сосуд повреждается, они быстро собираются в месте раны и помогают образовать сгусток, который уменьшает кровотечение.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защищают организм от бактерий, вирусов и других чужеродных частиц. Они распознают опасные объекты и участвуют в иммунной защите, помогая организму не заболеть.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 и переносят кислород от лёгких к тканям. Именно их чаще всего учитывают при подборе донорской крови, потому что на их поверхности находятся антигены.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 и четыре группы крови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 делит кровь на четыре группы: O(I), A(II), B(III) и AB(IV). Это один из главных способов описать различия между людьми при переливании.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группы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группы AB(IV) нет антител против антигенов A и B, а у группы O(I) нет самих антигенов A и B. Именно это важно для совместимости.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AB(IV)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плазме находятся антитела против тех антигенов, которых нет у самого человека. Поэтому организм может быстро распознать чужие эритроциты и отреагировать на них.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в плазме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зависит от того, какие антигены находятся на поверхности эритроцитов: A, B или оба сразу. Если антигенов нет, кровь относят к группе O(I).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Антигены A и B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групп крови по системе ABO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 каких групп можно получать эритроциты при переливании по системе ABO.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зависит от антигенов и антител, а не от внешнего вида крови. Проверка перед переливанием обязательна для каждого пациента.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трансфузиологии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разные группы крови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 общее соотношение групп крови для учебного сравнения; в реальных популяциях показатели могут отличаться по регионам.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O(I) и A(II), а AB(IV) обычно самая редкая. Распределение меняется в зависимости от населения и страны.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значения для наглядности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272" y="1245225"/>
            <a:ext cx="3123456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как дополнительный признак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переливании резус-несовместимость может вызвать иммунный ответ. Поэтому одной группы ABO недостаточно: врачи обязательно уточняют и резус-принадлежность крови.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медицина умеет заранее выявлять такой риск и предотвращать опасные последствия. Поэтому резус-принадлежность всегда входит в стандартное обследование перед переливанием.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осложнений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связан с наличием антигена D на поверхности эритроцитов. Если он есть, кровь называют Rh-положительной; если его нет, Rh-отрицательной.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Антиген D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учитывать резус-фактор у беременных. Если мать Rh-отрицательная, а плод Rh-положительный, организм матери может вырабатывать антитела против эритроцитов ребёнка.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совместимости перед переливанием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трансфузиологии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несовместимом переливании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707906" y="753224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кровь не подходит, антитела пациента связываются с чужими эритроцитами донора. Иммунная система воспринимает их как опасные и начинает разрушать.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707906" y="446198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Иммунное распознавание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707906" y="4296487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сильной реакции нарушается снабжение тканей кислородом, а состояние пациента может быстро ухудшиться. Поэтому проверка совместимости перед процедурой обязательна.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707906" y="3989461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07906" y="3410672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могут появиться озноб, лихорадка, слабость, боль в пояснице, потемнение мочи и падение давления. Такая реакция требует немедленной медицинской помощи.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707906" y="3103645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реакции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4707906" y="2524856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склеивания клетки разрушаются, и в кровь попадают их содержимое и продукты распада. Это создаёт дополнительную нагрузку на организм и особенно на почки.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707906" y="2217830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эритроцитов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4707906" y="1639040"/>
            <a:ext cx="4005083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могут склеиваться между собой, образуя агглютинаты. Из-за этого кровь хуже течёт по сосудам и не может нормально переносить кислород.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4707906" y="1332014"/>
            <a:ext cx="3946188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Склеивание клеток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медицине используют компоненты крови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переливают при их нехватке, особенно после лечения некоторых болезней или при снижении способности крови к свертыванию. Они помогают остановить кровотечение.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Эритроцитарная масса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используют, когда нужно быстро восстановить перенос кислорода, например при анемии или большой кровопотере. Пациент получает именно то, чего не хватает больше всего.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лечения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крови на компоненты позволяет использовать только нужную часть и не расходовать остальные. Это делает лечение безопаснее, экономнее и удобнее для многих пациентов.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помогает при нарушениях свертывания и массивных кровотечениях, потому что содержит важные белки и факторы свертывания. Это делает помощь более точной.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назначают разные компоненты крови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 подбирают по главной проблеме пациента: нехватке кислорода, нарушению свертывания или дефициту тромбоцитов.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используют не цельную кровь, а именно тот компонент, который закрывает конкретную медицинскую потребность.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показаний к компонентной терапии; условное ранжирование для наглядности.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совместимость и HLA-антигены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HLA-антигены — это белки на поверхности клеток, по которым иммунная система отличает собственные ткани от чужих. Они особенно важны при пересадке органов и тканей.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HLA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обычного переливания крови HLA учитывают не так часто, как системы ABO и Rh. Но при трансплантации органов, костного мозга и некоторых сложных процедур их значение возрастает.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особенно важно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HLA у донора и пациента сильно различаются, организм может распознать пересаженную ткань как чужую и начать ее отторгать. Поэтому совместимость стараются подбирать очень тщательно.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совпадение по HLA, тем ниже риск осложнений после пересадки. Это повышает шансы на приживление ткани и помогает врачу выбрать наиболее подходящего донора.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совпадение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Переливание крови и пересадка органов: в чем разница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медицинские процедуры требуют разной степени проверки совместимости и по-разному реагируют на ошибку подбора.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переливании важнее немедленная совместимость крови, а при трансплантации — широкий набор тканевых признаков и долгосрочный контроль.
</a:t>
            </a:r>
            <a:endParaRPr lang="en-US" sz="144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трансфузиологии и трансплантологии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стать донором крови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забором крови врач или медсестра оценивают давление, пульс, общее состояние и уточняют сведения о перенесенных заболеваниях, лекарствах и недавних поездках.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 перед сдачей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Предварительный контроль важен для обеих сторон: он снижает риск осложнений у донора и делает переливание безопаснее для пациента, который нуждается в помощи.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Донором обычно может быть здоровый совершеннолетний человек. Важно, чтобы у него не было временных противопоказаний, жалоб на самочувствие и выраженного снижения гемоглобина.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требование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донора берут анализы, которые помогают исключить инфекции, способные передаваться с кровью. Это защищает человека, которому затем будут переливать донорский материал.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донорской крови от сдачи до пациента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заготовки и использования донорской крови в медицинской практике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переливании крови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неверно: у крови есть группы и резус-фактор, а иногда и другие важные признаки. Неправильный выбор может вызвать опасную иммунную реакцию и разрушение эритроцитов.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«Подходит любая кровь»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самом деле переливание назначают только по медицинским показаниям. Если есть возможность, врачи выбирают самый подходящий компонент крови, а не вводят кровь без необходимости.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«Переливание делают всем подряд»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использованием кровь и ее компоненты проходят лабораторный контроль, маркировку и хранение по правилам. Это значительно снижает риск заражения и других осложнений.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«Донорская кровь небезопасна»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переливанием обязательно определяют совместимость. Врач не ориентируется только на внешний вид крови или на слова пациента, потому что ошибка может стоить жизни.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«Проверка не нужна»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причины, по которым нужны переливания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Переливание назначают, когда организм теряет слишком много крови или уже не может переносить кислород без помощи врачей.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показания связаны с острой потерей крови и снижением кислородной емкости крови, а не с одной конкретной болезнью.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показаний к переливанию; условные значения для сравнения причин.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00" y="1760755"/>
            <a:ext cx="3082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788155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36954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36954"/>
            <a:ext cx="493200" cy="49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контроль качества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Стерильный забор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берут только в стерильные контейнеры и одноразовые системы. Это уменьшает риск загрязнения и помогает сохранить материал пригодным для дальнейшей проверки.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хранение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компонентов крови нужны свои условия температуры и сроки хранения. Нарушение режима может сделать компонент непригодным и опасным для пациента.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пациента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процедурой обязательно сверяют личность человека и документы. Такая проверка защищает от ошибок, когда компонент может быть выдан не тому пациенту.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контроль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дозу проверяют на инфекции и соответствие основным параметрам. Без подтверждения безопасности кровь не допускают к использованию в клинике.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маркировка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пакете должны быть четкие данные о компоненте, сроке годности и идентификации. Это помогает избежать путаницы при выдаче и переливании.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групп крови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1901 — система ABO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Ландштейнер открыл группы крови системы ABO. Это объяснило, почему одна кровь может подходить человеку, а другая — вызывать опасную реакцию.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 — резус-фактор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был обнаружен резус-фактор. Его учет сделал переливания точнее и помог врачам лучше предупреждать осложнения, особенно у Rh-отрицательных пациентов.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трансфузиология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открытий проверки стали обязательными, а переливания — намного безопаснее. Сегодня врачи заранее оценивают совместимость и подбирают нужный компонент крови.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крови: что важно запомнить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крови определяется антигенами и антителами, а проверка перед переливанием обязательна. Тщательный подбор крови и ее компонентов помогает избежать опасных реакций и спасает жизни.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2026-06-01T12:10:04Z</dcterms:created>
  <dcterms:modified xsi:type="dcterms:W3CDTF">2026-06-01T12:10:04Z</dcterms:modified>
</cp:coreProperties>
</file>