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как неклеточные формы жизни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вирусы и почему они меняют жизнь клеток?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важно изучать в биологии
</a:t>
            </a:r>
            <a:endParaRPr lang="en-US" sz="293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встречаются повсюду и влияют на здоровье человека, животных, растений и бактерий. Их изучение помогает понять природу инфекций, работу иммунитета, смысл вакцинации и роль микроорганизмов в биосфере.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вирус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клеточного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не образован клетками: у него нет цитоплазмы, ядра и собственных органоидов. Поэтому он не способен к самостоятельной жизнедеятельности вне клетки-хозяина.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вирусной частицы лежит генетический материал — ДНК или РНК. Именно он несёт информацию, необходимую для создания новых вирусных частиц внутри заражённой клетки.
</a:t>
            </a:r>
            <a:endParaRPr lang="en-US" sz="1294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 — это белковая оболочка, которая окружает нуклеиновую кислоту. Он защищает геном вируса от повреждений и помогает сохранять его в окружающей среде.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вирусов есть дополнительная липидная оболочка с белками на поверхности. Она облегчает прикрепление к клеткам хозяина и повышает эффективность проникновения внутрь.
</a:t>
            </a:r>
            <a:endParaRPr lang="en-US" sz="1299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Вирион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вирусная частица называется вирионом. В этот период она не растёт, не питается и не размножается, а лишь сохраняет способность заражать новые клетки.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вирусной частицы и их функции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вируса по-разному участвуют в заражении клетки и последующем размножении.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вирусной частицы связан либо с проникновением в клетку, либо с созданием новых вирионов.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формы вирусов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вирусов имеет размер от 20 до 300 нм. Из-за этого их нельзя увидеть в световой микроскоп, поэтому для изучения используют электронную микроскопию.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 и шар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вирусы имеют многогранную или почти шаровидную форму. Она связана с особым расположением белковых субъединиц капсида вокруг генетического материала.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вирусов нуклеиновая кислота и белки расположены по спирали. Такая организация делает частицы компактными и часто встречается у вирусов растений и некоторых животных.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 некоторые другие вирусы устроены особенно сложно: у них есть головка, хвост и дополнительные структуры для прикрепления к клетке-хозяину.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вирусных геномов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вирусы отличаются не только типом генетического материала, но и устойчивостью наследственной информации к изменениям при копировании.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РНК-вирусы изменяются быстрее, что делает их эволюцию более быстрой и усложняет контроль инфекций.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заражения клетки вирусом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заражения и размножения вируса в клетке-хозяине.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не относят к клеткам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органоидов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вирусов отсутствуют рибосомы, митохондрии и аппарат Гольджи. Без этих структур они не могут самостоятельно синтезировать белки и получать энергию для своей работы.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собственного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не ведёт полноценный обмен веществ и не способен строить необходимые молекулы без клетки-хозяина. Все этапы его активности зависят от ресурсов заражённой клетки.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Неклеточная форма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вирусы обладают наследственностью и изменчивостью, их организация слишком проста для клетки. Поэтому их рассматривают как особую неклеточную форму жизни.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растут и не делятся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увеличиваются в размерах и делятся, а вирусы так не поступают. Они многократно копируют генетический материал и собираются в новые частицы внутри клетки.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Бактериофаги: вирусы, заражающие бактерии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захват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 находит бактериальную клетку по особенностям её поверхности и прочно прикрепляется к ней. Затем он вводит свой генетический материал внутрь, а оболочка бактерии остаётся снаружи. Этот механизм делает фаги высокоспецифичными и особенно интересными для изучения. Точность распознавания объясняет их роль в контроле численности бактерий.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Фаги на службе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фагов удобно для генетических исследований: головка хранит ДНК, а хвост помогает доставить её в клетку. Благодаря такой организации бактериофаги стали классическими объектами молекулярной биологии и наглядным примером того, как вирус использует клетку для собственного размножения. Они помогают понять принципы передачи наследственной информации.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3318" y="1531950"/>
            <a:ext cx="3380264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вирусов и клеток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вирусы сочетают отдельные признаки живого с отсутствием клеточной организации.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являются полноценными клетками, но сохраняют наследственность и изменчивость, что сближает их с живыми системами.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37460"/>
            <a:ext cx="221100" cy="17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3100" y="1612800"/>
            <a:ext cx="16965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передачи вирусных инфекций
</a:t>
            </a:r>
            <a:endParaRPr lang="en-US" sz="2675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Воздушно-капельный путь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кашле, чихании и разговоре вирусы попадают в воздух с мельчайшими каплями и аэрозолем. Так чаще распространяются возбудители гриппа, кори и других респираторных инфекций в закрытых помещениях.
</a:t>
            </a:r>
            <a:endParaRPr lang="en-US" sz="772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распространения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Скученность людей, плохая вентиляция, низкая гигиеническая культура и неустойчивость к внешней среде ускоряют передачу вирусов. Чем дольше вирус сохраняется вне организма, тем выше вероятность заражения новых хозяев.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и сезонность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вирусов распространяется через укусы комаров, клещей и других переносчиков. Для таких инфекций важны климат, сезон активности насекомых, а также пребывание людей в природных очагах.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Контактный путь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при прикосновении к коже, слизистым или общим предметам, если на них есть вирусные частицы. Риск выше там, где часто пользуются общими поверхностями и недостаточно соблюдают гигиену рук.
</a:t>
            </a:r>
            <a:endParaRPr lang="en-US" sz="772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 биологические жидкости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передаются через кровь, при инъекциях, медицинских процедурах, половом контакте или от матери к ребенку. Особенно опасны ситуации, где нарушаются правила безопасности и стерильности.
</a:t>
            </a:r>
            <a:endParaRPr lang="en-US" sz="8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заболевания человека и их особенности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инфекции быстро распространяются и протекают остро, другие годами сохраняются в организме и требуют длительного наблюдения.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сочетанию заразности, тяжести и длительности видно, что универсального подхода нет: профилактика и лечение зависят от конкретного вируса.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учебных сведений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Иммунный ответ на вирусную инфекцию
</a:t>
            </a:r>
            <a:endParaRPr lang="en-US" sz="2821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антигена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отличает вирусные структуры от собственных клеток по антигенам. Это запускает защитные реакции еще до того, как инфекция успевает широко распространиться по организму.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врожденный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и другие факторы врожденного иммунитета ограничивают размножение вируса в первые часы и дни. Они создают неблагоприятные условия для распространения инфекции в соседние клетки.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 вирусные частицы и мешают им проникать в клетки, а Т-лимфоциты уничтожают зараженные клетки. Так организм снижает количество источников вируса внутри тканей.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перенесенной инфекции формируются клетки памяти, которые помогают быстрее реагировать при повторной встрече с тем же вирусом. Поэтому вторичное заражение нередко протекает легче и короче.
</a:t>
            </a:r>
            <a:endParaRPr lang="en-US" sz="12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вакцинация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показана как общий принцип формирования специфического иммунитета после введения вакцины.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Незаметное изменение генома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Вирусная копия не всегда полностью совпадает с исходной: в геноме могут появляться замены, вставки или выпадения участков. Если изменения не мешают размножению, новый вариант продолжает распространяться среди людей.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вариант становится заметным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мутации меняют свойства вируса: он легче передается, хуже распознается иммунитетом или иначе распространяется в популяции. Именно так возникают новые штаммы, за которыми следят эпидемиологи и лаборатории.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появление новых вариантов вирусов
</a:t>
            </a:r>
            <a:endParaRPr lang="en-US" sz="26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 истории эпидемий и пандемий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этих инфекций изменила повседневную жизнь людей, усилила внимание к санитарии и ускорила развитие диагностики, профилактики и международного сотрудничества.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чем масштабнее вирусная вспышка, тем сильнее она влияет на медицину, экономику и общественные привычки.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из школьного курса биологии и всемирной истории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экосистем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сдерживают чрезмерное размножение микроорганизмов, особенно в водных экосистемах. Так они косвенно участвуют в круговороте веществ и поддержании равновесия в природных сообществах.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векторы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молекулярной биологии вирусы используют как переносчики генетического материала. Такие векторы помогают вводить нужный ген в клетку и изучать его работу.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геноме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геноме человека сохранились древние вирусные последовательности, ставшие частью наследственного материала в ходе эволюции. Это напоминает, что взаимодействие вирусов и организмов длится очень долго.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вирусов помогает понять, как менялись живые системы и как возникали новые биологические механизмы. Поэтому вирусы важны не только как возбудители болезней, но и как объект фундаментальной науки.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вирусов в природе и биотехнологии
</a:t>
            </a:r>
            <a:endParaRPr lang="en-US" sz="26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75" y="1406675"/>
            <a:ext cx="402560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вирусных инфекций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профилактики, их действие и практическое значение для снижения риска заражения.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надежный результат дает сочетание мер: разрыв путей передачи, защита дыхательных путей и формирование специфического иммунитета.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системы здравоохранения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вирусологии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вирусов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Вирусологи постоянно выявляют новые зоонозные возбудители, переходящие от животных к человеку. Это требует раннего мониторинга природных очагов и готовности быстро распознавать опасные инфекции.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генетического материала помогает отслеживать происхождение вирусов и появление новых вариантов. Такие данные нужны для эпиднадзора, диагностики и выбора актуальных профилактических мер.
</a:t>
            </a:r>
            <a:endParaRPr lang="en-US" sz="1252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звенья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ищут этапы жизненного цикла вируса, которые можно блокировать препаратами. Особенно важны прикрепление к клетке, копирование генома, сборка частиц и выход из клетки.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Платформенные вакцины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вакцинные технологии позволяют быстрее создавать защиту против новых инфекций. Их ценность в том, что базовая платформа уже известна, а меняется только антигенная часть.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 надежные методы выявления вирусов нужны для раннего лечения, изоляции заболевших и контроля вспышек. Чем раньше поставлен диагноз, тем эффективнее противоэпидемические меры.
</a:t>
            </a:r>
            <a:endParaRPr lang="en-US" sz="12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не клетки, но важные участники жизни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являются клетками, однако они наследуют, изменяются и активно влияют на живые системы. Их изучение объединяет биологию, медицину и биотехнологию, помогая защищать здоровье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2026-06-01T18:02:14Z</dcterms:created>
  <dcterms:modified xsi:type="dcterms:W3CDTF">2026-06-01T18:02:14Z</dcterms:modified>
</cp:coreProperties>
</file>