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Историческое развитие растительного мира на Земле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водорослей до современных растений — ключевые этапы эволюции флоры.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эволюции растений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эволюции растений помогает понять, как возникли и развивались экосистемы, а также как климат и геология влияли на жизнь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 появились сине-зелёные и зелёные водоросли, способные к фотосинтезу. Они начали насыщать атмосферу кислородом и менять химический состав океанов.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водоросли: начало фотосинтеза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водоросли способствовали формированию озонового слоя и стабилизации атмосферы, создавая условия для дальнейшего развития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океанов благодаря водорослям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стало основой для формирования пищевых цепей и осваивания различных биологических ниш в морской среде.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ключ к сложным экосистемам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жизни в морских глубинах
</a:t>
            </a:r>
            <a:endParaRPr lang="en-US" sz="2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кислорода сопровождалось появлением наземных растений и усложнением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кислородного уровня в атмосфере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был критически важен для разнообразия форм жизни и развитию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Геобиохимические исследования,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были первыми организмами, начавшими фотосинтез и выделяющими кислород в атмосферу.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обеспечивали пищу для ранних водных экосистем и формировали основу пищевых цепочек.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органических веществ водорослей повлияло на формирование осадочных пород 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в истории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растений на сушу: ключевые изменения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риниофитов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 появились первые наземные растения — риниофиты с простыми стеблями и защитной кутикулой.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наземной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развивали споры для размножения и стали основой наземных экосистем, приспосабливаясь к новым условиям.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наземные растения — мхи и печёночники
</a:t>
            </a:r>
            <a:endParaRPr lang="en-US" sz="1988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печёночники появились около 400 млн лет назад и заселили влажные участки суши.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имели сосудистой системы, прикрепляясь к почве с помощью ризоидов.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способствовали накоплению органики и удержанию влаги в почве.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распространение подготовило условия для появления более сложных сосудистых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папоротники, хвощи и плауны получили развитую сосудистую систему, улучшив питание и устойчивость к суше. Они заняли новые экологические ниши.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сосудистой системы
</a:t>
            </a:r>
            <a:endParaRPr lang="en-US" sz="141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образовали густые заросли, способствуя формированию почвы и влияя на климатические условия региона.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крупных лесных массивов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их родственники изменили структуру ландшафта, что обеспечивало ресурсы и местообитания для разнообразных животных.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 и почвообразование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роль папоротников и родственных групп
</a:t>
            </a:r>
            <a:endParaRPr lang="en-US" sz="17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7656"/>
            <a:ext cx="4646100" cy="2015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мхов, папоротников и хвощей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 растений», школьный учебник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группами растений с точки зрения сосудистой системы и среды обитания.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сосудистой системы обеспечило преимущества папоротникам и хвощам в освоении различных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эпоха плотных лесов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359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каменноугольного периода с появлением обширных древовидных папоротников и плаунов.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обширных лесов, накопление органического вещества в болотах и начало образования каменного угля.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уровней кислорода в атмосфере достигает максимумов, что создает условия для крупных животных.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299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каменноугольного периода и изменение состава растительности в связи с климатическими изменениями.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цепочка растений: от водорослей к покрытосеменным
</a:t>
            </a:r>
            <a:endParaRPr lang="en-US" sz="188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растений на Земле и ключевые нововведения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зародились около 320 миллионов лет назад и быстро заняли доминирующее положение в растительном мире мезозойской эры благодаря адаптациям к суше.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голосеменных обеспечивали защиту зародышей от неблагоприятных условий, таких как засуха и низкие температуры, что повысило их выживаемость и распространение.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представителями стали сосны, ели, саговники и гинкго, которые сформировали обширные хвойные леса, оказывавшие значительное влияние на экосистемы того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голосеменных: господство хвойных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покрытосеменных: появление цветковых растений
</a:t>
            </a:r>
            <a:endParaRPr lang="en-US" sz="1815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покрытосеменных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появились около 140 миллионов лет назад и быстро распространялись благодаря наличию цветков, обеспечивающих эффективное опыление.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этих растений способствовали широкому расселению семян, что ускорило разнообразие и формирование современных наземных экосистем по всему миру.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животных: ключевые связи
</a:t>
            </a:r>
            <a:endParaRPr lang="en-US" sz="192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пчёлы, переносят пыльцу между цветками, способствуя оплодотворению и обеспечивая размножение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плодами покрытосеменных и разносят семена на значительные расстояния, расширяя ареалы растений.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животных стимулирует эволюцию обеих групп, создавая сложные экологические сети взаимозависимости.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видов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резкое увеличение видов покрытосеменных в кайнозое, что отражает их адаптивный успех.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растений по геологическим эпохам
</a:t>
            </a:r>
            <a:endParaRPr lang="en-US" sz="241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групп растений связана с их адаптационными преимуществами и изменениями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по палеоботанике, 2022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катастрофы и адаптация флоры
</a:t>
            </a:r>
            <a:endParaRPr lang="en-US" sz="1919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пермского периода (252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уничтожило большую часть биоты, но растения быстро адаптировались, изменяя морфологию и семенные структуры.
</a:t>
            </a:r>
            <a:endParaRPr lang="en-US" sz="1481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(последние 65 млн лет)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травы превзошли другие группы, формируя современные растительные сообщества и экосистемы.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мелового периода (66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динозавров привело к смене экологических ниш, где растения начали активно развиваться и разнообразиться.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покрытосеменных и трав в кайнозое
</a:t>
            </a:r>
            <a:endParaRPr lang="en-US" sz="1992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заняли ведущие позиции в формировании лесов, лугов, саванн и степей, обеспечивая основу наземных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Злаки, появившиеся в этот период, сыграли ключевую роль в формировании саванн и пищевых ресурсов для травоядных 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травянистых растительных форм способствовало развитию новых экосистем и разнообразию 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формировании климата и атмосферы
</a:t>
            </a:r>
            <a:endParaRPr lang="en-US" sz="192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газ, снижая его концентрацию в атмосфере, и выделяют кислород, что обеспечивает жизнь на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регулируют климатические процессы, уменьшают эрозию почвы и способствуют формированию локальных осадков, поддерживая стабильность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391 000
</a:t>
            </a:r>
            <a:pPr algn="l" indent="0" marL="0">
              <a:lnSpc>
                <a:spcPct val="115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сосудистых растений известно на сегодняшний день, представляющих основу экосистем и источники ресурсов для человечества.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подчёркивает богатство растительного мира, который обеспечивает кислород, пищу и материалы для жизни на Земле.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каталог растений,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растений — основа жизни на Земле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растительного мира внесло решающий вклад в создание условий для существования жизни, а сохранение флоры остаётся критически важным для будущего нашей планеты.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2026-05-08T18:59:24Z</dcterms:created>
  <dcterms:modified xsi:type="dcterms:W3CDTF">2026-05-08T18:59:24Z</dcterms:modified>
</cp:coreProperties>
</file>