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Рондо: музыка, которая возвращается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уходит и снова приходит, будто любимый герой.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пришло из французского языка и связано со словом «круг». Это очень точно: музыка будто делает круг, возвращается к началу и снова радует знакомой темой.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называется рондо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в рондо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в рондо называется рефреном. Она звучит несколько раз почти без изменений, поэтому слушатель быстро узнаёт её с первых нот.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повторами рефрена появляются эпизоды. Это новые музыкальные части, которые приносят другой характер, ритм и настроение, словно маленькие сюрпризы.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Рефрен объединяет всю форму, как знакомый припев в песне. Благодаря ему рондо остаётся понятным, живым и легко запоминается.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рондо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200975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— первая 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главная тема. Она задаёт характер всей пьесы и становится опорой для последующих частей.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3768050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— возврат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слушатель снова слышит знакомую музыку. Возвращение помогает быстро узнать форму и не потеряться.
</a:t>
            </a:r>
            <a:endParaRPr lang="en-US" sz="1220" dirty="0"/>
          </a:p>
        </p:txBody>
      </p:sp>
      <p:sp>
        <p:nvSpPr>
          <p:cNvPr id="13" name="Text 4"/>
          <p:cNvSpPr txBox="1"/>
          <p:nvPr/>
        </p:nvSpPr>
        <p:spPr>
          <a:xfrm>
            <a:off x="1984525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— первый эпизод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новая музыкальная часть. Она отличается от главной темы и приносит свежие краски и движение.
</a:t>
            </a:r>
            <a:endParaRPr lang="en-US" sz="1220" dirty="0"/>
          </a:p>
        </p:txBody>
      </p:sp>
      <p:sp>
        <p:nvSpPr>
          <p:cNvPr id="14" name="Text 5"/>
          <p:cNvSpPr txBox="1"/>
          <p:nvPr/>
        </p:nvSpPr>
        <p:spPr>
          <a:xfrm>
            <a:off x="5551600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 — ещё один эпизод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новая часть снова меняет звучание. В ней композитор может показать другой темп, настроение или мелодию.
</a:t>
            </a:r>
            <a:endParaRPr lang="en-US" sz="1179" dirty="0"/>
          </a:p>
        </p:txBody>
      </p:sp>
      <p:sp>
        <p:nvSpPr>
          <p:cNvPr id="15" name="Text 6"/>
          <p:cNvSpPr txBox="1"/>
          <p:nvPr/>
        </p:nvSpPr>
        <p:spPr>
          <a:xfrm>
            <a:off x="7335125" y="3121275"/>
            <a:ext cx="1608000" cy="13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— снова знакомое 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опять возвращается главная тема. Именно это повторение делает рондо цельным и особенно узнаваемым.
</a:t>
            </a:r>
            <a:endParaRPr lang="en-US" sz="11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Рондо как путешествие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в рондо похожа на дом, в который музыка всегда возвращается. Слышишь её снова — и будто встречаешь старого друга.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напоминают остановки в пути. На каждой из них звучит что-то новое, но потом путешествие всё равно ведёт обратно к знакомому месту.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остановки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рондо отличается от простого повтора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рондо повтор не надоедает, потому что между возвращениями главной темы звучат разные эпизоды. Каждый из них приносит новое настроение и музыкальную краску.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 может быть тихим, другой — быстрым или шутливым. Так музыка меняется, но не теряет свою опору и остаётся понятной.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связывает все части в единое целое. Поэтому рондо похоже не на зацикленную запись, а на маленькую музыкальную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рондо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главная тема возвращается после каждого нового эпизода.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81406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рондо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Фортепианные пьесы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Рондо часто встречается в пьесах для фортепиано. Здесь хорошо слышны и ясная главная тема, и новые эпизоды, которые сменяют друг друга без путаницы.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Сонаты и концерты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включали рондо в отдельные части сонат и концертов. Такая форма помогала сделать музыку понятной, яркой и удобной для запоминания.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Финалы произведений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рондо звучит в конце сочинений. Финал с возвращающейся темой оставляет у слушателя бодрое и светлое впечатление.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бывает у рондо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и подвижное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рондо звучит так, будто музыка легко бежит вперёд и улыбается. Главная тема возвращается снова и снова, а эпизоды не мешают ей, а только добавляют движения. Поэтому такое рондо хочется слушать ещё раз.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и серьёзное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рондо становится важным и даже немного величавым. В таком случае знакомая тема звучит увереннее, а эпизоды создают ощущение большого пути. Музыка остаётся ясной, но в ней появляется больше силы и спокойствия.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Шутливое и яркое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рондо звучит словно весёлая музыкальная шутка. Эпизоды могут удивлять, а рефрен возвращается как будто с доброй улыбкой. Такая форма легко запоминается, потому что в ней есть и порядок, и озорство.
</a:t>
            </a:r>
            <a:endParaRPr lang="en-US" sz="10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Рондо в музыке композиторов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классицизма рондо очень любили композиторы. Им нравилось, что форма ясная, а главная тема помогает слушателю легко следить за музыкой.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Моцарт писал в форме рондо красивые и понятные мелодии. У Л. ван Бетховена эта форма звучала сильнее, смелее и выразительнее.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рондо особенно хорошо подходило для финалов. Там оно делало конец произведения ярким, бодрым и запоминающимся, как весёлый прощальный поклон.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композиторы выбирали рондо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Рондо удобно слушателю: знакомая тема возвращается и сразу помогает не потеряться в музыке, а короткие новые части делают её живой и интересной.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композитора эта форма как хороший конструктор: можно соединить повтор, разные настроения и чёткий порядок, не теряя красоты и ясности мелодии.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рондо подходит и для весёлых, и для более серьёзных пьес: оно умеет удерживать внимание и при этом каждый раз приятно удивлять.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остановка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знакомая главная тема, а потом музыка будто сворачивает в тихий переулок. Здесь эпизод звучит мягче и спокойнее. После этой короткой прогулки рефрен снова возвращается, как старый друг, который точно знает дорогу домой.
</a:t>
            </a:r>
            <a:endParaRPr lang="en-US" sz="938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поворот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эпизоде музыка может неожиданно ускориться. Она становится более подвижной, словно спешит по лестнице или мчится по ветру. Но затем снова появляется рефрен, и вся история собирается обратно в ясный и понятный порядок.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контраст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эпизод отличается от рефрена не только скоростью, но и характером. Он может звучать громче, строже или даже шутливо, словно в сказке появился новый герой. Рефрен соединяет все части, как ниточка, на которую нанизаны разные бусины.
</a:t>
            </a:r>
            <a:endParaRPr lang="en-US" sz="890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приключения внутри рондо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рондо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рондо, старайся заметить момент, когда знакомая мелодия возвращается. Это и есть рефрен — как любимый персонаж, который снова появляется в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посчитать, сколько раз главная тема звучит снова. Тогда станет проще увидеть, где музыка уходит в новые эпизоды, а где возвращается назад.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интересно сравнивать эпизоды между собой: один может быть быстрым, другой — спокойным. Так рондо раскрывается как маленькое музыкальное путешествие с картой и указателями.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похоже рондо в песне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1477575"/>
            <a:ext cx="2576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возвращается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песне, знакомая часть снова и снова появляется после новых фрагментов. Она помогает быстро узнать мелодию и делает музыку особенно запоминающейся.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37800" y="1477575"/>
            <a:ext cx="2576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Куплеты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повторами звучат разные эпизоды, словно куплеты в песне. Они приносят новые краски, но не разрушают общий порядок и понятную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рондо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и «Турецкий марш»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«Турецкий марш» В. А. Моцарта — один из самых известных примеров рондо. В нём главная тема звучит ярко и легко узнаётся, поэтому музыка сразу цепляет внимание. Повторяющийся рефрен делает пьесу особенно живой и праздничной.
</a:t>
            </a:r>
            <a:endParaRPr lang="en-US" sz="96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и сильный характер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Л. ван Бетховена рондо часто звучит энергично и уверенно. Композитор любил делать знакомую тему более мощной и выразительной, чтобы она звучала как уверенный ответ на новые эпизоды. Особенно часто это заметно в финалах произведений.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ясность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классицизма рондо ценили за понятную форму и красивую мелодию. Слушатель легко следит за возвращением темы, а композитор может показать и порядок, и неожиданные повороты. Поэтому эта форма так хорошо запоминается.
</a:t>
            </a:r>
            <a:endParaRPr lang="en-US" sz="9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рондо интересным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рондо есть понятный порядок: знакомая тема возвращается снова и снова. Это помогает слушателю чувствовать себя уверенно, будто он идёт по уже знакомой тропинке.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на этой тропинке встречаются сюрпризы — новые эпизоды с другим настроением и характером. Они не мешают, а наоборот, делают путь увлекательным и живым.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из-за такого сочетания рондо легко слушать и интересно разгадывать. Оно похоже на игру, где правила ясны, а каждый новый поворот немного удивляет.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важных слова о рондо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Рефрен — это главная тема, которая возвращается. Её можно узнать сразу, как знакомое лицо в толпе или любимую мелодию с первых нот.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— это новая часть между повторами рефрена. Он приносит другое звучание, словно открывает следующую комнату в музыкальном доме.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— это различие между знакомым и новым. Благодаря ему рондо не надоедает, а становится ярким, как рисунок с разными, но подходящими красками.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A — знакомая тема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схеме рондо главная тема обычно отмечается буквой A. Она появляется несколько раз и помогает увидеть, где музыка возвращается к началу. Такая запись очень удобна: порядок частей сразу становится понятным даже без прослушивания.
</a:t>
            </a:r>
            <a:endParaRPr lang="en-US" sz="890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B, C и дальше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эпизоды получают другие буквы: B, C, D и так далее. По ним легко понять, где звучит что-то новое, а где снова появляется знакомая тема. Получается как маленькая карта музыкального путешествия с остановками и возвращениями.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 повторы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буквами нарисовать стрелки, схема станет ещё яснее. Сразу видно, как музыка идёт вперёд, а потом возвращается к рефрену. Такая запись помогает не запутаться и замечать форму даже в длинном произведении.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рондо выглядит в нотах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рондо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Рондо учит внимательно слушать музыку и замечать, когда тема повторяется. Это развивает память: знакомый мотив хочется узнать быстрее и точнее.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также помогает сравнивать разные эпизоды между собой. Один может быть спокойным, другой — бодрым, и в этом сравнение становится настоящей музыкальной игрой.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рондо показывает, что повтор не бывает скучным. Если в музыку добавить немного нового, знакомая тема зазвучит ещё интереснее и даже веселее.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Рондо — музыка, которая любит возвращаться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Рондо соединяет знакомое и новое так ловко, что его легко узнать и приятно слушать. Эта форма делает музыку ясной, живой и очень запоминающейся.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2026-05-24T20:16:22Z</dcterms:created>
  <dcterms:modified xsi:type="dcterms:W3CDTF">2026-05-24T20:16:22Z</dcterms:modified>
</cp:coreProperties>
</file>