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Кремлёвские города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крепости с башнями, стенами и загадками.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Кремль: крепость и сердце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в старину был укреплённой частью города: за стенами жили, работали и защищались. Сегодня многие кремли — это памятники истории, где прошлое можно увидеть своими глазами.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— главный символ страны
</a:t>
            </a:r>
            <a:endParaRPr lang="en-US" sz="2732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стены над Москвой-рекой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стоит на Боровицком холме и сразу привлекает внимание красными стенами. Его башни видны издалека, будто сторожа древнего города. Здесь история соседствует с торжественной красотой, которая запоминается надолго.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с курантами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Спасская башня особенно известна своими курантами. Когда они отбивают время, кажется, что весь город на секунду замирает и слушает. Эта башня давно стала одним из самых узнаваемых образов Москвы.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соборы внутри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Кремля находятся Успенский собор и другие важные здания. Они напоминают, что кремль был не только крепостью, но и местом большой государственной и духовной жизни. Здесь всё выглядит очень торжественно и строго.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Новгородский кремль, или Детинец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древняя крепость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Новгородский кремль считают одним из самых древних в России. Его стены помнят времена, когда город был важным центром торговли и ремёсел, а защитникам нужно было быть особенно внимательными.
</a:t>
            </a:r>
            <a:endParaRPr lang="en-US" sz="1344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Волхова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стоит у реки Волхов, и это место помогало защищать город. Вода и высокие берега делали крепость удобной для обороны и помогали жителям чувствовать себя спокойнее.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Софийский собор и памятник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Детинца находятся Софийский собор и памятник «Тысячелетие России». Они делают кремль не только красивым, но и очень значимым для истории всего русского государства.
</a:t>
            </a:r>
            <a:endParaRPr lang="en-US" sz="13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кремль — встреча двух культур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стены и башня Сююмбике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кремль легко узнать по светлым стенам и стройной башне Сююмбике. Он выглядит нарядно и строго одновременно, словно хранит сразу несколько историй. Его силуэт хорошо запоминается даже после одного взгляда.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Мечеть рядом с храмами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кремля находится мечеть Кул-Шариф — один из главных символов Казани. Рядом стоят и другие важные здания, поэтому кремль показывает, как в одном месте могут мирно соседствовать разные традиции.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дружат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кремль напоминает, что уважение к разным обычаям делает город богаче. Здесь русская и татарская культуры не спорят, а дополняют друг друга. От этого место становится особенно тёплым и интересным.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Псковский кремль, или Кром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90475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слияния двух рек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Псковский кремль стоит там, где встречаются Великая и Пскова. Такое место было очень удобным для обороны: врагам сложнее подойти незаметно, а защитникам проще следить за округой.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90475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Троицкий собор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кремля находится Троицкий собор — главный храм древнего Пскова. Он придаёт месту особую торжественность и показывает, что кремль был важен не только для защиты, но и для жизни горожан.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90475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стены Крома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Псковского кремля были мощными и надёжными. Они помогали жителям чувствовать себя в безопасности, будто крепость говорила: «Не волнуйтесь, я на страже!»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Тульский кремль — защитник южных земель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XVI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Тульский кремль построили в XVI веке, когда южные рубежи Руси нужно было хорошо охранять. Он помогал защищать город и напоминал жителям, что безопасность требует смелости и труда.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 башни сохранились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наших дней у кремля сохранились крепкие стены и башни. Они выглядят так, будто готовы снова встретить любого непрошеного гостя, хотя сегодня встречают только любопытных гостей и туристов.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внутри крепости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кремля можно увидеть соборы и старинные постройки. Из-за этого он кажется не просто крепостью, а целым маленьким городом, где история живёт прямо среди каменных стен.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кремли появились в разных городах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крепость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городе строили укрепление, чтобы защитить жителей от врагов. Обычно его ставили в удобном месте: на холме, у реки или рядом с дорогой.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исторический центр
</a:t>
            </a:r>
            <a:pPr algn="ctr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кремли стали памятниками. Теперь они рассказывают о прошлом городов, привлекают гостей и напоминают, что у каждого места есть своя неповторимая история.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каменные стены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поселение росло, крепость укрепляли камнем, башнями и воротами. Так появлялись кремли, которые могли служить дольше и лучше защищать город.
</a:t>
            </a:r>
            <a:endParaRPr lang="en-US" sz="13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строили кремли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кремли часто делали из дерева. Такие стены строились быстрее и были удобны для ранних городов, но дерево могло пострадать от огня и времени.
</a:t>
            </a:r>
            <a:endParaRPr lang="en-US" sz="1337" dirty="0"/>
          </a:p>
        </p:txBody>
      </p:sp>
      <p:sp>
        <p:nvSpPr>
          <p:cNvPr id="11" name="Text 3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камень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 строительстве стали использовать белый камень. Он был прочнее дерева и лучше выдерживал испытание временем, поэтому кремли становились более надёжными и долговечными.
</a:t>
            </a:r>
            <a:endParaRPr lang="en-US" sz="1302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и крепость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помогал строить высокие и крепкие стены. Из него получались мощные крепости, которые дольше защищали людей и оставались заметными даже через много веков.
</a:t>
            </a:r>
            <a:endParaRPr lang="en-US" sz="1308" dirty="0"/>
          </a:p>
        </p:txBody>
      </p:sp>
      <p:sp>
        <p:nvSpPr>
          <p:cNvPr id="13" name="Text 5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камень победил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кремли лучше переживали пожары и нападения. Поэтому многие старые деревянные крепости со временем перестраивали, чтобы они служили городу ещё очень долго.
</a:t>
            </a:r>
            <a:endParaRPr lang="en-US" sz="13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2682" y="1248340"/>
            <a:ext cx="218019" cy="19379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Башни, стены и ворота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 смотрят вдаль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 помогали замечать опасность раньше, чем она подойдёт к городу. С них удобно было наблюдать за дорогами, рекой и окрестностями, словно с высокой сторожевой площадки.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защищают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Крепкие стены окружали кремль и прятали жителей за надёжной преградой. Они были главной защитой города и показывали, что сюда просто так не войдёшь.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открывают путь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Ворота были входом в крепость и могли закрываться в опасный момент. Позже на башнях появлялись часы, колокола и гербы, поэтому некоторые из них стали особенно знаменитыми.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города начинается у крепости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стоял первый центр
</a:t>
            </a:r>
            <a:pPr algn="ctr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возле реки или дороги появлялось небольшое поселение. Потом на самом удобном месте строили крепость, чтобы видеть окрестности и защищать жителей. Именно здесь начиналась жизнь будущего города, шумная и очень важная.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крепости вырастали улицы
</a:t>
            </a:r>
            <a:pPr algn="ctr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кремлём селились ремесленники, торговцы и служилые люди. Появлялись дома, лавки, площади и узкие улицы. Постепенно крепость переставала быть одинокой и превращалась в сердце большого города.
</a:t>
            </a:r>
            <a:endParaRPr lang="en-US" sz="1066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встреч и дел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стен кремля люди не только защищались, но и торговали, собирались на праздники и обсуждали новости. Здесь всё было рядом: работа, вера и жизнь города. Поэтому кремль становился самым заметным и любимым местом.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и храмы внутри кремля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ставили в самом заметном месте кремля, чтобы их купола было видно издалека. Там проходили службы, праздники и важные обряды, поэтому внутри всегда чувствовалась особая тишина и уважение.
</a:t>
            </a:r>
            <a:endParaRPr lang="en-US" sz="1344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храмах хранили святыни, летописи и другие дорогие вещи. Для жителей это было место, где берегли не только веру, но и память о прошлом, словно семейный сундук всего города.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стены, звон колоколов и золотые купола делали кремль особенно нарядным. Даже если снаружи было шумно, внутри люди находили спокойствие и чувство, что всё самое важное рядом.
</a:t>
            </a:r>
            <a:endParaRPr lang="en-US" sz="13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кремлёвских городов особенно часто встречаются в школьных рассказах и легендах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пять городов из нашей прогулки по кремлям помогают легко запомнить сказочные истории о башнях и стенах.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этой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кремли изменились со временем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90475" y="1337298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крепости к музею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опасные времена остались позади, кремли перестали быть военными постами. Их стены начали охранять уже не город, а память о прошлом, поэтому в них открылись музеи и выставки.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90475" y="2564445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экскурсии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 кремлёвским стенам и площадям гуляют туристы, школьники и семьи. Здесь можно рассматривать башни, читать таблички и представлять, как выглядел город много веков назад.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90475" y="3791591"/>
            <a:ext cx="35223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кремли по-прежнему выглядят торжественно, хотя теперь в них звучит не тревога, а голоса посетителей. Они помогают увидеть историю не в учебнике, а прямо перед глазами.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911501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088" y="1911501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7513" y="1911501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кремли важны сегодня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Кремли помогают понять, как жили люди в древней Руси. По их стенам, площадям и храмам можно узнать, где работали, молились и защищали свой город.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Архитектурная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кремле есть свои башни, купола и ворота. Они показывают, как мастера умели строить не только надёжно, но и очень красиво.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гордость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Кремли берегут историю города и страны. Когда человек видит такую крепость, ему легче почувствовать связь с прошлым и понять, почему её надо сохранять.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внутри кремля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стены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стены сразу напоминают, что кремль был крепостью. Они помогали защищать жителей и до сих пор выглядят очень внушительно, будто охраняют город и сегодня.
</a:t>
            </a:r>
            <a:endParaRPr lang="en-US" sz="1379" dirty="0"/>
          </a:p>
        </p:txBody>
      </p:sp>
      <p:sp>
        <p:nvSpPr>
          <p:cNvPr id="11" name="Text 3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башни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 делали крепость заметной издалека и помогали наблюдать за окрестностями. У некоторых из них появились часы, гербы или колокола, поэтому они легко запоминаются.
</a:t>
            </a:r>
            <a:endParaRPr lang="en-US" sz="1379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соборы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кремля часто стоят старинные соборы с куполами и колокольнями. Они делают место нарядным и показывают, что здесь жили не только воины, но и горожане.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кремлях открыты музеи и стоят памятники известным людям. Там можно не просто смотреть на старину, а узнавать интересные истории о городе и его жителях.
</a:t>
            </a:r>
            <a:endParaRPr lang="en-US" sz="13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вырастал кремлёвский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маленького поселения постепенно появлялся большой исторический центр.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роль кремля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защита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строили как надёжную крепость. Его стены и башни должны были остановить врага и дать жителям безопасное место в трудные времена.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центр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вырос, внутри кремля появились храмы, склады, площади и важные здания. Он стал местом, где решались главные дела и проходили праздники.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памятник истории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кремли сохраняют прошлое. В них приходят гости, чтобы увидеть старинную архитектуру и представить, как жил древний город.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кремлях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2317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двух совсем одинаковых кремлей. У одного запоминаются башни, у другого — соборы, а у третьего — крепкие стены и необычная форма, как у старинного пазла.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30600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Кремли бывают разного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старые кремли появились много веков назад и успели увидеть немало событий. Их камни словно умеют рассказывать, как менялся город от столетия к столетию.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802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их несколько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городах сохранилось не одно, а сразу несколько старинных укреплений. Это делает прогулку особенно интересной: можно сравнивать башни, стены и представлять прошлую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Кремли хранят живую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Кремли помогают нам увидеть древнюю Русь не только на картинке, но и в реальности. У каждого из них свой характер, своя красота и свои удивительные истории.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2026-05-26T10:23:40Z</dcterms:created>
  <dcterms:modified xsi:type="dcterms:W3CDTF">2026-05-26T10:23:40Z</dcterms:modified>
</cp:coreProperties>
</file>