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тепловом и солнечном ударе, отморожении и ожоге
</a:t>
            </a:r>
            <a:endParaRPr lang="en-US" sz="3414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быстро, безопасно и без лишнего вреда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знать школьнику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Жара, мороз и бытовые опасности могут настигнуть где угодно. У детей перегрев и переохлаждение развиваются быстрее, а дома особенно опасны кипяток, плита и горячие предметы.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удар: признаки перегрева организма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 резко повышается, появляется сильная слабость, головная боль, тошнота и головокружение. Кожа становится горячей, может краснеть, дыхание и пульс учащаются.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ухудшении состояния человек начинает путаться, идет неуверенно, может упасть в обморок. Иногда возникают судороги, а речь и поведение становятся необычными.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удар опасен для жизни и требует немедленной помощи взрослых. Чем раньше начать охлаждение и вызвать медиков, тем меньше риск осложнений.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удар: перегрев головы под прямыми лучами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удар обычно развивается после долгого пребывания на солнце без головного убора и отдыха в тени. Особенно быстро это случается во время летних прогулок и игр.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возникает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жалуется на жар в голове, головную боль, шум в ушах, слабость и тошноту. Часто появляется сонливость, а лицо краснеет и становится горячим.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 ощущается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действия при перегреве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первой помощи при тепловом и солнечном ударе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тепловом и солнечном ударе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оставлять пострадавшего на жаре или в душном помещении: перегрев будет усиливаться. Его нужно сразу перенести в прохладу и обеспечить покой.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укутывать человека, давать алкоголь, энергетики или очень холодные напитки. Такие действия мешают нормальному охлаждению и могут ухудшить состояние.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резко обливать ледяной водой человека, которому очень плохо. Резкий перепад температуры может вызвать новый стресс для организма.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заставлять много пить при рвоте, спутанности сознания или сильной слабости. Если после охлаждения становится хуже, нужна срочная помощь.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313826"/>
            <a:ext cx="4048200" cy="11013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Перегрев: сравнение признаков и помощи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типичных признаков и первой помощи при перегреве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быстрее выбрать правильные первые действия.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тяжёлых симптомах помощь нужна немедленно; лёгкие состояния требуют покоя, охлаждения и питья.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7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513" y="131731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0538" y="1317313"/>
            <a:ext cx="87420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2213" y="1317313"/>
            <a:ext cx="764925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Отморожение: как его распознать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под ударом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страдают пальцы рук и ног: они первыми теряют тепло на морозе и ветру, особенно если обувь тесная или варежки промокли.
</a:t>
            </a:r>
            <a:endParaRPr lang="en-US" sz="1515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участки
</a:t>
            </a:r>
            <a:pPr algn="ctr" indent="0" marL="0">
              <a:lnSpc>
                <a:spcPct val="100000"/>
              </a:lnSpc>
              <a:buNone/>
            </a:pPr>
            <a:r>
              <a:rPr lang="en-US" sz="144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Уши, нос и щеки тоже быстро охлаждаются, потому что почти не защищены одеждой. На холоде кожа становится бледной, очень холодной и нечувствительной.
</a:t>
            </a:r>
            <a:endParaRPr lang="en-US" sz="1443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
</a:t>
            </a:r>
            <a:pPr algn="ctr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человек может не чувствовать боль, но позже появляются отек, покраснение и неприятные ощущения. Это сигнал, что ткани уже пострадали от холода.
</a:t>
            </a:r>
            <a:endParaRPr lang="en-US" sz="1396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риск выше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растет при сильном морозе, ветре, влажной одежде и долгом неподвижном стоянии на улице. В такой ситуации тепло уходит из тела быстрее.
</a:t>
            </a:r>
            <a:endParaRPr lang="en-US" sz="1515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6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при отморожении
</a:t>
            </a:r>
            <a:endParaRPr lang="en-US" sz="1976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Пострадавшего нужно немедленно перевести в теплое, сухое помещение, снять мокрую одежду и обувь, затем укрыть и согревать постепенно, без трения и резкого жара.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в сознании, ему дают теплое питье. Согревание должно быть осторожным: при белой, твердой и нечувствительной коже важно не ускорять процесс.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помощь при отморожении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переохлаждении тканей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нельзя делать при отморожении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растирать отмороженную кожу снегом, жесткой тканью или руками: так в нее попадает больше микротравм, а холодные ткани повреждаются еще сильнее.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резко согревать руки и ноги у батареи, костра, обогревателя или феном. Слишком горячее тепло может усилить боль, отек и повредить кожу.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прокалывать пузыри и заставлять пострадавшего активно ходить, если пострадала стопа. Поврежденная кожа легко инфицируется, а нагрузка увеличивает травму.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тела отмораживаются чаще всего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страдают конечности и выступающие части лица, поэтому защита рук, ног и головы особенно важна.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первой помощи; обобщение уязвимых зон тела. Без точной статистики по населению.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и плохо защищенные участки теряют тепло быстрее всего, особенно при ветре и сырой одежде.
</a:t>
            </a:r>
            <a:endParaRPr lang="en-US" sz="174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Ожог: основные виды и источники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Термические ожоги возникают от кипятка, горячей пищи, плиты, утюга, костра и открытого пламени. Они встречаются чаще всего в быту и на природе.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ожоги появляются при контакте с кислотами и щелочами из бытовой химии. Особенно опасны средства, которые попали на кожу или в глаза.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ожог связан с долгим пребыванием на солнце без защиты. Кожа краснеет, становится болезненной, а иногда появляются слабость и недомогание.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глубине ожог может быть поверхностным, с покраснением, более глубоким, с пузырями, или тяжелым, когда повреждаются глубокие слои кожи.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ожоге кожи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 общих правилах первой помощи при бытовых и термических ожогах.
</a:t>
            </a:r>
            <a:endParaRPr lang="en-US" sz="1234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мазать ожог маслом, сметаной, кремом, зубной пастой или спиртом. Такие средства не лечат кожу, а только мешают охлаждению и чистой обработке.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прикладывать лед прямо к коже, сдирать прилипшую одежду и вскрывать пузыри. Это усиливает повреждение тканей и повышает риск инфекции.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трогать ожог грязными руками или пытаться «перетерпеть» сильную боль без помощи взрослых. Чем больше повреждение, тем важнее сохранить стерильность и обратиться к врачу.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нельзя делать при ожоге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Ожоги: что делать при разных источниках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любого ожога важны быстрое прекращение воздействия, охлаждение или промывание и оценка опасных признаков.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первой помощи при ожогах.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разные источники ожога, первое безопасное действие и признаки, при которых нужна помощь взрослых и врача.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риск выше всего: лето, зима и дом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чаще перегрев, зимой — отморожение, дома — ожоги; значит, меры защиты нужно подбирать по обстановке.
</a:t>
            </a:r>
            <a:endParaRPr lang="en-US" sz="1709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схема по видам бытового и сезонного риска. Значения условные.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ситуации есть свои опасности, но внимательность и соблюдение правил снижают риск гораздо сильнее, чем случайность.
</a:t>
            </a:r>
            <a:endParaRPr lang="en-US" sz="148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Профилактика: как избежать опасных ситуаций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прогулка без перегрева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улице жарко, лучше надеть кепку или панаму, взять воду и время от времени уходить в тень. На фото хорошо смотрятся бутылка воды, головной убор и небольшой отдых от солнца.
</a:t>
            </a:r>
            <a:endParaRPr lang="en-US" sz="1272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важны сухие и теплые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морозе помогают варежки, закрытая обувь, шапка и сухая одежда. Для иллюстрации подойдут зимние перчатки, шарф и человек, который проверяет, не промокли ли рукавицы и ботинки.
</a:t>
            </a:r>
            <a:endParaRPr lang="en-US" sz="1311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осторожность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у плиты, с кипятком, утюгом и бытовой химией снижает число ожогов. На изображении уместны аптечка, защитные предметы, аккуратно поставленная горячая посуда и безопасное расстояние от источников тепла.
</a:t>
            </a:r>
            <a:endParaRPr lang="en-US" sz="124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срочная помощь взрослых и врачей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Немедленно вызывают 112, если человек потерял сознание, начал задыхаться, у него появились судороги или сильная спутанность. Это признаки опасного состояния.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Срочная помощь нужна при большой площади ожога, глубоком отморожении, резкой боли или если кожа стала белой, темной, сильно опухла или онемела.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первой помощи состояние быстро ухудшается, человека рвет или он не может нормально говорить и двигаться, ждать нельзя. Нужна медицинская помощь.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сомнениях лучше позвать взрослых сразу. Чем раньше начнется помощь, тем меньше риск осложнений и тем безопаснее будет для пострадавшего.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первой помощи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Перегрев охлаждают, отморожение согревают постепенно, а ожог охлаждают водой. Главное — не паниковать, не вредить пострадавшему и вовремя звать взрослых и 112.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2026-05-20T22:09:50Z</dcterms:created>
  <dcterms:modified xsi:type="dcterms:W3CDTF">2026-05-20T22:09:50Z</dcterms:modified>
</cp:coreProperties>
</file>