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математический язык в алгебре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знаки и формулы помогают говорить точно и кратко.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нужен язык алгебры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алгебра учит записывать правила, находить неизвестные и проверять ответ. Этот язык помогает понимать выражения, формулы, координаты и закономерности без лишних слов.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математический язык алгебры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обозначают известные числа, а буквы помогают записать неизвестные и переменные величины. Благодаря этому одну и ту же запись можно использовать в разных заданиях и ситуациях.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 буквы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+, −, × и ÷ показывают, что нужно сделать с числами. Они заменяют длинные словесные фразы и делают запись короче, понятнее и удобнее для вычислений.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какие действия выполнить сначала. Порядок записи влияет на результат, поэтому в алгебре важно внимательно читать каждую часть выражения и не пропускать знаки.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порядок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язык включает не только знаки, но и целые записи: выражения, уравнения и формулы. Именно они позволяют описывать связи между величинами и решать задачи.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 формулы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показывает, что значения слева и справа совпадают. Знаки &gt;, &lt;, ≥ и ≤ помогают сравнивать числа и выражения, не смешивая их смысл.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сравнение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295" y="1472075"/>
            <a:ext cx="2717210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алгебры и их значение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+, −, × и ÷ обозначают основные арифметические действия. Они помогают быстро записывать расчёты и заменяют более длинные словесные объяснения.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числами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x, a, b и n часто обозначают неизвестное число или переменную. Это позволяет записывать задачу без лишних слов и потом подставлять нужные значения.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неизвестных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говорит, что левая и правая части записи имеют одинаковое значение. Если равенство верно, его можно использовать для проверки вычислений и решения уравнений.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 алгебра выглядит как набор понятных символов, выражений и простых формул. Такая запись помогает видеть структуру задачи, а не только её текст.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доске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26368"/>
            <a:ext cx="3765900" cy="2713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запись и алгебраическая запись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записывается короче и точнее.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 короче словесной и точнее передаёт действие, которое нужно выполнить с числом.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«Что такое математический язык»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помогают понять алгебраический язык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«Что такое математический язык»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заменяют слова, выражения показывают связи, а уравнения помогают искать неизвестное. Такая запись убирает неточность и делает ответ проверяемым.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записывается решение задачи на математическом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текста задачи к выражению, уравнению и проверке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неизвестное число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a+4 буква a может означать любое число, а в уравнении x+4=10 нужно найти конкретное значение x. Смысл буквы зависит от задания.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роли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помогает сокращать запись, сравнивать ситуации и строить формулы. Благодаря этому алгебра становится универсальным способом описывать разные задачи.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может принимать разные значения. Она удобна, когда нужно записать общее правило, а не одно конкретное число, и использовать его в нескольких примерах.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 — это величина, которую нужно найти в задаче или уравнении. Обычно его обозначают буквой, а затем подбирают такое значение, при котором запись становится верной.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неизвестное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алгебраические записи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ситуациях алгебра чаще всего помогает работать с числами быстрее: считать стоимость, время, расстояние, результаты и простые бытовые измерения.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знакомые семиклассникам примеры связаны с покупками и задачами на движение, где особенно нужна точная запись.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 формулы как компактная запись правил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 действие с числами и буквами, но не содержит знака равенства. Оно помогает записать вычисление коротко и не перегружать условие длинными словами.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соединяет несколько величин и показывает, как найти одну из них, если известны другие. Например, она может описывать площадь, сумму или время движения.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связь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экономит время и уменьшает риск ошибки. Вместо длинного объяснения достаточно одного правила, по которому можно сразу выполнить вычисление или проверить результат.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знак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3x можно прочитать как «три икс» или «три умножить на x». Смысл не меняется: число 3 стоит перед буквой и показывает умножение.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2(a+5) сначала рассматривают то, что написано в скобках. Это сумма a и 5, а затем вся сумма умножается на 2.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 скобках, потом умножение и деление, а уже после этого сложение и вычитание. Такой порядок делает запись однозначной.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выражение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смотреть на каждый знак, можно правильно понять смысл записи и вычислить ответ. В алгебре один пропущенный символ меняет всё выражение.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алгебраические выражения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250" y="1345200"/>
            <a:ext cx="454560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алгебры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отдельные знаки заменяют целые слова и фразы в алгебре.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алгебраических выражений и уравнений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символ заменяет длинное словесное описание, поэтому алгебраическая запись получается короче, точнее и удобнее для чтения.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математический язык помогает находить закономерности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или фигуры изменяются по одному и тому же правилу, это можно заметить и описать кратко. Алгебра помогает увидеть не отдельные примеры, а общий закон изменения.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правило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2, 4, 6, 8, 10 легко продолжить, потому что каждое следующее число больше на 2. Математическая запись делает это правило ясным и не оставляет места случайным догадкам.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перечня чисел можно записать формулу, которая подходит для всех членов последовательности. Так алгебра показывает не только ответ, но и способ его получить.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семиклассники встречаются с последовательностями и простыми зависимостями. Умение замечать закономерность помогает быстрее решать задачи и проверять, верно ли найдено правило.
</a:t>
            </a:r>
            <a:endParaRPr lang="en-US" sz="1111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7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число при разных действиях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числа 6 видно, что разные действия влияют на результат по-разному: одни изменяют число немного, другие — в несколько раз.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на основе исходного числа 6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дают умеренное изменение, а умножение и деление сильнее меняют значение. Это важно при выборе способа 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математическая запись вопроса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уравнение как весы, то левая и правая чаши должны быть уравновешены. Стоит убрать или добавить одинаковое число с обеих сторон, и равновесие сохранится, а неизвестное можно найти.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как образ равенства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похоже на вопрос, записанный знаками. В выражении x+3=10 неизвестное число спрятано рядом с известным числом 3, а знак равенства показывает, что обе части должны совпасть.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спрятано в записи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математическим языком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&lt; и &gt; легко перепутать, если не замечать, в какую сторону направлен «открытый» край. Полезно читать запись вслух и сравнивать обе части по смыслу.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знаков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порядок действий, поэтому их нельзя игнорировать. Выражения 2a+3 и 2(a+3) записываются похоже, но дают разные результаты и требуют разного вычисления.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скобок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нужно читать внимательно: числитель и знаменатель показывают, что именно делится. Если перепутать части дроби или знак деления, ответ получится неверным.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дробях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скобки, затем умножение и деление, а потом сложение и вычитание. Если менять этот порядок, смысл выражения и результат вычислений искажаются.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действий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задачи к алгебраической модели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словесного условия к уравнению и ответу.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алгебраический язык нужен в реальной жизни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ремонте и строительстве используют формулы для длины, площади и объёма. Они помогают не ошибиться в расчётах и заранее оценить нужное количество материалов.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измерения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считают очки, уровни и результаты, а в спорте сравнивают достижения и средние показатели. Алгебра делает такие записи короткими и удобными для анализа.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быстро посчитать стоимость товара, размер скидки и сдачу. Вместо длинных рассуждений достаточно подставить числа в запись и получить понятный результат.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скидки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 и задачах на движение алгебра показывает связь между скоростью, расстоянием и временем. Это удобно, когда нужно сравнить несколько маршрутов или выбрать лучший вариант.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понятен людям во многих странах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говорить по-русски, по-английски или по-испански, но запись 5+2 будет понятна почти всем. Числа и знаки действий не зависят от разговорной речи, поэтому математика помогает людям понимать друг друга без перевода.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 на разных языках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глобусе, рядом с цифрами и буквами, математика выглядит как единая система для всех. Её используют в науке, инженерии и повседневных расчётах, потому что она остаётся точной и понятной независимо от страны.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науки и техники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x=7 читают по одним и тем же правилам в разных странах. Это похоже на общий код: если его знаешь, можешь работать с заданиями и учебниками, даже когда текст вокруг написан на другом языке.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без границ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математическом языке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помогает записывать мысли коротко и точно. В 7 классе он нужен, чтобы решать уравнения, замечать закономерности и переводить обычный текст задачи в понятную алгебраическую запись.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2026-05-29T10:57:17Z</dcterms:created>
  <dcterms:modified xsi:type="dcterms:W3CDTF">2026-05-29T10:57:17Z</dcterms:modified>
</cp:coreProperties>
</file>