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становление жизни в архейскую и протерозойскую эры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Архей и протерозой — ключевые этапы формирования жизни на Земле.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и климатические особенности ранней Земли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Архей отличался активной вулканической деятельностью и бескислородной атмосферой. В протерозое увеличился кислород, начались ледниковые периоды и сформировался озоновый слой, что изменило биогеохимию планеты.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 была значительно горячее современного уровня, с частыми извержениями вулканов, формировавших первичные ландшафты и уменьшая стабильность среды.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и вулканизм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озона ультрафиолетовое излучение проникало без защиты, создавая экстремальные условия для жизни и ограничивая развитие организмов на поверхности.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озонового слоя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стабильные океаны и водоемы, в которых могла зародиться примитивная жизнь благодаря подходящей химии и температуре.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водных бассейнов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окружающей среды в архейскую эпоху
</a:t>
            </a:r>
            <a:endParaRPr lang="en-US" sz="3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3,8-3,5 млрд лет назад возникли первые одноклеточные прокариоты — археи и бактерии, приспособленные к жизни в водной среде без кислорода.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прокариотов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использовали хемосинтез, получая энергию за счет химических реакций с неорганическими веществами, что позволяло им выживать в экстремальных условиях.
</a:t>
            </a:r>
            <a:endParaRPr lang="en-US" sz="847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древних микроорганизмов
</a:t>
            </a:r>
            <a:endParaRPr lang="en-US" sz="825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Многослойные структуры, созданные микробными сообществами, фиксируют существование жизни на Земле в архейскую эпоху и подтверждают сложность ранних экосистем.
</a:t>
            </a:r>
            <a:endParaRPr lang="en-US" sz="790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— доказательства древней жизни
</a:t>
            </a:r>
            <a:endParaRPr lang="en-US" sz="758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живые организмы: археи и бактерии
</a:t>
            </a:r>
            <a:endParaRPr lang="en-US" sz="31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как первоисточник энергии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синтезировали органику, используя энергию химических реакций с серой, железом и другими веществами.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условия древних водоемов отличались разнообразием, что обеспечивало множество экологических ниш для разных микробов.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являлся ключевым процессом поддержания жизни до появления фотосинтеза и кислородной атмосферы.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фотосинтеза у древних бактерий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3,5–2,7 млрд лет назад некоторые бактерии научились использовать солнечный свет для превращения CO₂ и воды в органику, выделяя кислород.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фотосинтетического процесса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Выделенный кислород постепенно накапливался в атмосфере, что повлекло за собой кардинальные изменения биогеохимического цикла и появление озонового слоя.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фотосинтеза на атмосферу
</a:t>
            </a:r>
            <a:endParaRPr lang="en-US" sz="13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содержания кислорода в атмосфере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кислорода произошёл в период 2,4–2,1 млрд лет назад, связанный с активностью фотосинтезирующих бактерий.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кислородной атмосферы способствовало развитию аэробных организмов и изменению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Палеогеохимические исследования, 2022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кислорода привел к массовому вымиранию организмов, не способных переносить кислород, коренным образом изменив биосферу.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анаэробных организмов
</a:t>
            </a:r>
            <a:endParaRPr lang="en-US" sz="1157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использующие кислород в обмене веществ, приобрели преимущества, что стимулировало их эволюционное развитие и разнообразие.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аэробных бактерий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способствовал накоплению озона, который защитил поверхность Земли от вредного ультрафиолета, открывая путь к развитию наземной жизни.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озонового слоя
</a:t>
            </a:r>
            <a:endParaRPr lang="en-US" sz="1193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Кислородная катастрофа и её влияние
</a:t>
            </a:r>
            <a:endParaRPr lang="en-US" sz="31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эукариот — переход к сложности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эукариот около 2 млрд лет назад ознаменовало появление клеток с ядром и мембранными органеллами.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эндосимбиоза объясняет происхождение митохондрий и хлоропластов из симбиотических бактерий.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обладали более сложными метаболическими путями и структурной организацией клеток.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дало начало развитию разнообразных форм жизни, включая многоклеточные организмы с дифференцированными клетками.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3737" y="1636550"/>
            <a:ext cx="3451950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прокариот и эукариот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строения и функций клеток двух групп организмов в упрощённой таблице.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характеризуются большей клеточной сложностью и разнообразием форм по сравнению с прокариотами.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многоклеточных организмов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1,2 миллиарда лет назад появилась Bangiomorpha — одна из первых многоклеточных водорослей. Она состояла из клеток разных типов, благодаря чему появилось разделение функций и повысилась эффективность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первых многоклеточных: водоросль Bangiomorpha
</a:t>
            </a:r>
            <a:endParaRPr lang="en-US" sz="1338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означала, что клетки могли специализироваться — некоторые обеспечивали питание, другие — защиту. Это повысило шансы выживания организмов в сложных условиях древней среды.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труда между клетками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перемены и их роль в эволюции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протерозое Земля пережила многократные ледниковые периоды, включая гипотезу "Земля-снежок", когда планета почти полностью покрывалась льдом.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на планете сильно колебалась, вызывая стресс у живых организмов и стимулируя появление новых защитных адаптаций.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содержания кислорода в атмосфере влияло на метаболизм организмов, приводя к большему разнообразию форм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климатические изменения вызывали массовые вымирания, но одновременно создавали условия для эволюционного прогресса и освоения новых экологических ниш.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жизни (архей–протерозой)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палеобиология и геохимические исследования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начали использовать солнечный свет для синтеза пищи, выделяя кислород — ключевой газ, изменивший атмосферу Земли и запустивший радикальные преобразования.
</a:t>
            </a:r>
            <a:endParaRPr lang="en-US" sz="821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цианобактерий в кислородную революцию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Выделяемый кислород взаимодействовал с ультрафиолетом, что привело к формированию озонового слоя, защищающего живые организмы от вредного космического излучения.
</a:t>
            </a:r>
            <a:endParaRPr lang="en-US" sz="822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озонового слоя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озона обеспечило безопасность для организмов на поверхности Земли, позволив им развиваться и осваивать новые среды, включая сушу.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озонового слоя для жизни
</a:t>
            </a:r>
            <a:endParaRPr lang="en-US" sz="102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зарождение озонового слоя
</a:t>
            </a:r>
            <a:endParaRPr lang="en-US" sz="31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одноклеточных организмов в протерозое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млрд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разнообразные одноклеточные эукариоты: жгутиковые, амёбоидные и простейшие с уникальными структурами.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900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биохимические адаптации, позволяющие организмам лучше приспосабливаться к изменяющейся среде.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 млрд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первых фотосинтезирующих протистов, что усиливает кислородный обмен и биологическое разнообразие.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разнообразия морфологических форм с переходом к более сложным организациям.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возрастом около 3,5 млрд лет представляют собой слоистые образования от колоний цианобактерий, сохранившихся в горных породах как доказательство ранней жизни.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— древнейшие следы жизни
</a:t>
            </a:r>
            <a:endParaRPr lang="en-US" sz="1307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в Габоне считаются остатками первых многоклеточных колоний, показывающих переход к сложным биологическим структурам.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Габонские колонии 2,1 млрд лет назад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строматолитов и колоний выставлены в ведущих музеях мира, иллюстрируя развитие жизни в архейско-протерозойский период.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музейные экспонаты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окаменелости: строматолиты и колониальные структуры
</a:t>
            </a:r>
            <a:endParaRPr lang="en-US" sz="31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событий эволюции (архей–протерозой)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показаны ключевые этапы, отражающие постепенное усложнение жизни на протяжении почти 3 миллиардов лет.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шла ступенчато: от простейших форм к сложным многоклеточным, что подготовило почву для взрыва разнообразия в форме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Палеобиологические исследования,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Dickinsonia — крупный мягкотелый организм с сегментированным телом, живший в глубоких водах. Эта древняя форма представляет ранние попытки сложного строения.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Dickinsonia — загадочный житель древних морей
</a:t>
            </a:r>
            <a:endParaRPr lang="en-US" sz="75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Spriggina обладала более сложной структурой с головой и сегментами, что намекает на зачатки организации будущих животных.
</a:t>
            </a:r>
            <a:endParaRPr lang="en-US" sz="857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Spriggina — ранний обитатель морскoй среды
</a:t>
            </a:r>
            <a:endParaRPr lang="en-US" sz="802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мелкий организующий элемент эдиакарской биоты создавал основу экосистемы, показывая усложнение жизни перед кембрием.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Charniodiscus — первая экосистемная составляющая
</a:t>
            </a:r>
            <a:endParaRPr lang="en-US" sz="748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Эдиакарская биота: первые сложные организмы
</a:t>
            </a:r>
            <a:endParaRPr lang="en-US" sz="3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архейской и протерозойской эпох в биосферу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кислородного фотосинтеза у прокариот изменило атмосферу и открыло возможности для аэробного дыхания.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 и многоклеточности заложило основу для сложных организмов и разнообразных экосистем.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эпохи подготовили условия современной атмосферы и океанов, обеспечив основу для будущего биологического разнообразия.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эволюции Земли: от жизни к современному миру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Архей и протерозой заложили фундамент жизни на Земле, сформировали кислородную атмосферу, эукариоты и многоклеточность стали основой для разнообразия современных экосистем.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2026-05-09T21:52:06Z</dcterms:created>
  <dcterms:modified xsi:type="dcterms:W3CDTF">2026-05-09T21:52:06Z</dcterms:modified>
</cp:coreProperties>
</file>