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«Волк и Журавль»: сила, благодарность и 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 цене помощи, неблагодарности и справедливом ответе.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сделал басню живой и понятной для читателя. В «Волке и Журавле» через животных показаны человеческие поступки, а короткий сюжет помогает быстро увидеть мораль и обсудить её на уроке.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 басня в школьном чтении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еды Волк давится костью и оказывается в опасном положении. Он обращается за помощью к Журавлю, потому что сам не может справиться с бедой.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басни в кратком пересказе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рискует собой: опускает длинную шею в пасть хищника и аккуратно вытаскивает кость. Он спасает Волка, хотя понимает, насколько это опасно.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спасения Журавль ждёт благодарности, но Волк отказывает ему в награде. Вместо признательности он отвечает насмешкой и показывает свою неблагодарность.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басня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героев и нравственный итог сюжета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990" y="1477614"/>
            <a:ext cx="243773" cy="2166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6175" y="3085166"/>
            <a:ext cx="235634" cy="2356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30840" y="1488448"/>
            <a:ext cx="243773" cy="19501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Волка и Журавля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72494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как сила без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символизирует грубую мощь, жадность и эгоизм. Он умеет брать, но не готов отвечать добром на добро, поэтому выглядит опасным и несправедливым.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604061" y="3085166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как смелая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показывает осторожность, смелость и готовность выручить. Он действует не ради выгоды, а по доброй воле, хотя понимает, что сам сильно рискует.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442796" y="1468141"/>
            <a:ext cx="2088978" cy="1604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4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персонажей подчёркивает простую мысль: сила сама по себе не делает поступок правильным. Честность и благодарность важнее внешней власти и угрозы.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стоит рядом с раскрытой пастью Волка и тянется костью длинным клювом. Сцена выглядит напряжённой и почти неестественной. Она сразу показывает, что помощь была опасной.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момент спасения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эпизод важен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эпизод делает добрый поступок особенно значимым. Журавль не просто помог словом, а реально подверг себя риску. Поэтому неблагодарность Волка воспринимается ещё острее.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показывает, что добро ценится только тогда, когда человек умеет быть благодарным. Если этого нет, даже спасение не вызывает уважения и признания.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басни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Неблагодарность в басне связана не только с грубостью, но и с внутренней нечестностью. Волк использует чужую помощь для своей выгоды, не считая нужным отвечать добром.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учит замечать чужое усилие и не обесценивать помощь. Воспитанный человек помнит о благодарности, честности и уважении к тому, кто пришёл на выручку.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463395"/>
            <a:ext cx="4037700" cy="967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по-разному ведут себя герои и к чему это приводит.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получает помощь, но не отвечает добром; Журавль помогает искренне, однако остаётся без награды. Главный вывод: доброту нужно уметь ценить.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«Волк и Журавль»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поступков героев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конфликт строится не только на поступках, но и на характерах героев, особенно на их отношении к помощи.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Неблагодарность — главный смысловой акцент басни. Хитрость Волка и доверчивость Журавля усиливают нравственный конфликт.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басни И. А. Крылова «Волк и Журавль»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сильнее всего раскрывает басня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43" y="2191591"/>
            <a:ext cx="281731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3493" y="2191591"/>
            <a:ext cx="281731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6977" y="2202918"/>
            <a:ext cx="291463" cy="25907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 и выразительные средства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состоит из коротких фраз и звучит естественно. Благодаря этому сюжет развивается быстро, а школьнику легко следить за разговором и понять, кто прав, а кто нет.
</a:t>
            </a:r>
            <a:endParaRPr lang="en-US" sz="1465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Волка после спасения звучит насмешливо и резко. Ирония делает финал запоминающимся и помогает сразу увидеть, насколько несправедливо он обошёлся с Журавлём.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и точный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использует ясные слова и выразительные детали, без сложных описаний. Такой язык делает басню понятной, живой и удобной для обсуждения на уроке.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легко узнать в обычной жизни: кто-то обещает отблагодарить, но потом забывает о словах. Поэтому история сразу вызывает у школьников живой отклик и понятные эмоции.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понятна ученикам 7 класса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есть знакомая ситуация зависимости от чужой помощи: один герой выручает другого, а потом сталкивается с неблагодарностью. Такой конфликт понятен без сложных пояснений.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прост, реплики короткие и выразительные, поэтому смысл быстро схватывается. Ученикам не нужно долго разбирать события, чтобы увидеть главный нравственный вопрос.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связана с правилами общения, которые важны в классе, семье и дружбе: уважать помощь, держать слово и не смеяться над тем, кто доверился тебе.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5025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«Волк и Журавль» быстро вошла в круг произведений для изучения благодаря короткому объему, яркому конфликту и четко выраженной нравственной оценке.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06342" y="1235377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русский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звучит естественная разговорная речь, поэтому персонажи кажутся узнаваемыми, а мораль воспринимается не как абстрактный урок, а как жизненный случай.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68975" y="1235375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морализирующей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басня оставалась важным жанром, который учил читателя правилам поведения, честности и ответственности через короткий и наглядный сюжет.
</a:t>
            </a:r>
            <a:endParaRPr lang="en-US" sz="1268" dirty="0"/>
          </a:p>
        </p:txBody>
      </p:sp>
      <p:sp>
        <p:nvSpPr>
          <p:cNvPr id="10" name="Text 3"/>
          <p:cNvSpPr txBox="1"/>
          <p:nvPr/>
        </p:nvSpPr>
        <p:spPr>
          <a:xfrm>
            <a:off x="2637658" y="1224624"/>
            <a:ext cx="17337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 европейскую традицию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продолжил линию Эзопа и Лафонтена, но сделал басни более близкими русскому читателю, сохранив ясность образов и остроту нравственного вывода.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надежды Журавля и Волка не совпадают с итогом их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особенно заметен у Журавля: он помогает из доброты, но не получает признания. У Волка, напротив, выгода достается без ответной благодарности.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басни И. А. Крылова «Волк и Журавль»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и результат в поступках героев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сразу вводит конфликт: Волк попадает в беду после неосторожной еды, и читатель понимает, что дальнейшие события будут связаны с выбором между помощью и жестокостью.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короткой басни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основной части развивается напряженное действие: Журавль рискует собой, чтобы вытащить кость. Этот эпизод делает моральный смысл особенно наглядным, потому что добро совершается без гарантии награды.
</a:t>
            </a:r>
            <a:endParaRPr lang="en-US" sz="1359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построен резко и коротко: Волк отказывает в благодарности, превращая спасение в насмешку. Именно такой конец делает басню запоминающейся и завершает ее нравственный урок.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как образ опасной силы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в басне выглядит как хищник, которому не чужды жадность и грубость. Его поведение показывает не просто голод, а привычку ставить собственную выгоду выше всего. Поэтому спасение не делает его добрее.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как образ осторожной помощи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кажется высоким и внимательным, а его длинная шея и клюв делают сцену спасения особенно заметной. Он действует смело, но без лишней самоуверенности, хотя именно доброта делает его уязвимым.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помогают понять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внешний вид и поведение героев читатель сразу распознает их характеры. Образы животных делают басню наглядной: один опасен, другой готов помочь, но результат зависит не от силы, а от нравственного выбора.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животных в басне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6219" y="1124025"/>
            <a:ext cx="4444062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 каким чертам можно узнать басню в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работают вместе: краткость ускоряет развитие, животные делают характеры понятными, а ирония и мораль сразу подводят к главной мысли.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И. А. Крылова «Волк и Журавль»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басни как жанра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Волк вызывает сочувствие: он попал в беду и нуждается в помощи. Читатель еще может надеяться, что герой проявит благодарность после спасения.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отношение к героям по ходу сюжета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Журавль сначала выглядит смелым и полезным: он не отказывается помочь, хотя рискует собой. Его поступок вызывает уважение и подчеркивает готовность прийти на выручку.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Волк отвечает насмешкой, отношение резко меняется. Он предстает не как жертва, а как грубый и неблагодарный персонаж, который использует чужую доброту.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после отказа в награде Журавль оказывается в уязвимом положении. Эмоциональный поворот строится на разочаровании: добро было сделано, а справедливого ответа не последовало.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положительные ценности в басне важны, но распределены неравномерно.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оказываются благодарность и осторожность: именно их недостаток приводит к конфликту и делает финал поучительным.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разбор басни И. А. Крылова «Волк и Журавль»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ценности басни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напоминает, что чужой труд нужно ценить, а помощь — не считать чем-то само собой разумеющимся. Без благодарности любое добро быстро превращается в пустой жест.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басни с жизненными правилами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осторожности в доверии: если человек уже показал жестокость или обман, не стоит ждать от него честного поведения без реальных оснований для перемены.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понять простое правило общения: уважение должно быть взаимным. Только тогда обещания имеют смысл, а отношения не превращаются в использование другого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басня важна и 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«Волк и Журавль» остается нужной басней, потому что ясно показывает цену благодарности, опасность неблагодарности и ответственность за поступки. Ее смысл понятен каждому школьнику.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2026-05-22T13:46:58Z</dcterms:created>
  <dcterms:modified xsi:type="dcterms:W3CDTF">2026-05-22T13:46:58Z</dcterms:modified>
</cp:coreProperties>
</file>