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одночлена и его стандартный вид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о записи, степени и упрощении алгебраических выражений.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Одночлены в формулах и выражениях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Одночлены помогают кратко записывать формулы площади, периметра и объёма. На их примерах удобно видеть, как алгебра превращает длинные записи в понятные и аккуратные выражения.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одночлен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48313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алгебраическая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3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Одночленом называют число, переменную или произведение числа и переменных. В такой записи нет сложения или вычитания как основных действий, поэтому она представляет одно слагаемое.
</a:t>
            </a:r>
            <a:endParaRPr lang="en-US" sz="896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02341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одночленам относятся 9, -m, 5xy и 2a2b. Во всех этих случаях выражение читается как одно целое, без разделения на несколько частей знаком плюс или минус.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21546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 подходит
</a:t>
            </a:r>
            <a:pPr algn="l" indent="0" marL="0">
              <a:lnSpc>
                <a:spcPct val="115000"/>
              </a:lnSpc>
              <a:buNone/>
            </a:pPr>
            <a:r>
              <a:rPr lang="en-US" sz="3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x + 3 не является одночленом, потому что в ней есть сумма. Если в выражении появляются несколько слагаемых, оно уже относится к более сложным алгебраическим выражениям.
</a:t>
            </a:r>
            <a:endParaRPr lang="en-US" sz="935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4077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знать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одночлена помогает быстрее распознавать тип записи, правильно выполнять преобразования и не путать одно произведение с суммой или разностью.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000" y="1500288"/>
            <a:ext cx="282900" cy="28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6856" y="2495275"/>
            <a:ext cx="261188" cy="298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000" y="3514088"/>
            <a:ext cx="282900" cy="28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каких частей состоит одночлен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1156850" y="1418400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коэффициент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числовой множитель в записи одночлена. В выражении 6×2y коэффициент равен 6: именно он показывает числовую часть произведения.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156850" y="2421175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Буквенная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переменные и их степени. В одночлене 6×2y буквенная часть — x2y, то есть все буквенные множители без числа.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156850" y="3432188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одночлена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находится как сумма показателей всех переменных. В 6×2y степень равна 3, потому что 2 у x и 1 у y складываются.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одночленов по частям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Разложим несколько одночленов на коэффициент, буквенную часть и степень.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одночлена равна сумме показателей всех переменных, а у числа без букв она равна 0.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условия задания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одночлен на записи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49" y="1409951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и буквы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одночлена легко увидеть числовую часть и буквенную часть. Например, в 4x или 2mn число стоит отдельно, а буквы показывают переменные и их произведение.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585529" y="1409925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минус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Минус относится к коэффициенту, а не отделяется от него. Поэтому в -7a3 именно -7 является числовым множителем, а не просто число 7.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60690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переменных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степени показывает, сколько раз переменная входит в произведение. В 4x степень x равна 1, а в -7a3 переменная a повторяется три раза.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62827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оформления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мысленно разделить запись на части, проще быстро находить коэффициент, буквенную часть и степень. Это помогает без ошибок разбирать любые одночлены.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вид одночлена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796868" y="1343400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коэффициент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стандартной записи числовой множитель ставят первым. Это делает выражение компактным и сразу показывает его числовую часть.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96868" y="2114374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буквы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переменные объединяют в одну группу и записывают с суммарной степенью. Так проще увидеть структуру одночлена и не потерять повторяющиеся множители.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796868" y="2885339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букв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буквы располагают по алфавиту или в удобной для чтения последовательности. Главное — чтобы запись была однозначной и аккуратной.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796868" y="3656293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стандартной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3×2y — это стандартный вид, а запись yx23 неудобна и не считается правильной формой для школьной алгебры.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к стандартному виду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упрощении записи одночлена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нужно при преобразовании одночленов: оно позволяет объединять одинаковые переменные в более короткую запись без потери смысла.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умножения степеней с одинаковым основанием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правило помогает складывать показатели у одинаковых букв.
</a:t>
            </a:r>
            <a:endParaRPr lang="en-US" sz="149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одночленов по составу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показаны простые примеры разных записей, чтобы увидеть, что одночлены могут отличаться по числу переменных и наличию буквенной части.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примеры относятся к одному понятию, но отражают разные формы записи: числовую и буквенную.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условия задания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записи не являются одночленами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48313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или разность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не считается одночленом, если в ней есть сложение или вычитание между частями выражения. Например, x + 3 и 2a — b содержат два слагаемых, а не одно произведение.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02341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Дробь с переменной
</a:t>
            </a:r>
            <a:pPr algn="l" indent="0" marL="0">
              <a:lnSpc>
                <a:spcPct val="115000"/>
              </a:lnSpc>
              <a:buNone/>
            </a:pPr>
            <a:r>
              <a:rPr lang="en-US" sz="3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переменная стоит в знаменателе, выражение уже не является одночленом. Запись 5/x включает деление на переменную, а одночлен всегда задаётся только как произведение.
</a:t>
            </a:r>
            <a:endParaRPr lang="en-US" sz="897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21546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степень
</a:t>
            </a:r>
            <a:pPr algn="l" indent="0" marL="0">
              <a:lnSpc>
                <a:spcPct val="115000"/>
              </a:lnSpc>
              <a:buNone/>
            </a:pPr>
            <a:r>
              <a:rPr lang="en-US" sz="3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с отрицательными показателями степеней не относятся к одночленам. Такая запись нарушает школьное определение, потому что степенная часть должна быть представлена обычными неотрицательными показателями.
</a:t>
            </a:r>
            <a:endParaRPr lang="en-US" sz="878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4077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произведение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одночлена — отсутствие действий сложения и деления на переменную. Он записывается как одно произведение числа, букв и их степеней, без разделения на отдельные части.
</a:t>
            </a:r>
            <a:endParaRPr lang="en-US" sz="91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025738"/>
            <a:ext cx="3918900" cy="13312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 или не одночлен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какие записи соответствуют определению одночлена, а какие нарушают его основные признаки.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 не содержит сложения, деления на переменную и отрицательных степеней; нулевая степень даёт значение 1.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определение одночлена и правила записи алгебраических выражений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одночлена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099" y="1706947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Сложить показатели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одночлена находят, складывая показатели всех переменных, входящих в его запись. Если переменная написана без степени, её показатель считают равным 1.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84057" y="171131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без букв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одночлена, состоящего только из числа, степень равна 0. Это удобно помнить, потому что числовая запись не содержит буквенной части и не даёт сумму показателей.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04005" y="1694381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Разобрать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одночлене 4×2y3 степень равна 5, потому что 2 + 3 = 5. В одночлене 7ab степень равна 2, так как a и b имеют показатель 1.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623957" y="169436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степени помогает сравнивать одночлены и выбирать удобный способ преобразования. Чем больше сумма показателей, тем выше степень одночлена.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550" y="2611738"/>
            <a:ext cx="3958500" cy="2083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00" y="2611738"/>
            <a:ext cx="3958500" cy="20836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перехода к стандартному виду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680500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одинаковые буквы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объединяют одинаковые переменные: x · x2 = x3. Буква y не меняется, потому что она встречается один раз. В итоге получают 6×3y — удобную и аккуратную запись.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7425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коэффициенты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2x · 3×2y сначала перемножают числовые множители: 2 · 3 = 6. После этого запись становится короче и уже ближе к стандартному виду, где число стоит первым.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и преобразования одночлена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быстро определить, является ли запись одночленом, и привести её к стандартному виду.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одночленов по степени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степень определяется суммой показателей буквенной части. Числовой коэффициент на степень не влияет.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одночлены нужно по сумме показателей переменных, а не по числу цифр или букв в записи.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одночленов и правило нахождения степени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одночленами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64199" y="1833092"/>
            <a:ext cx="15429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Складывают разные буквы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учащиеся ошибочно складывают показатели у разных переменных, хотя это можно делать только у одинаковых букв. У x2y3 нельзя получить x5y, потому что основания степеней различны.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2182380" y="1833075"/>
            <a:ext cx="15429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Теряют знак минус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минус относится к числовому коэффициенту и обязательно сохраняется при записи. Если его пропустить, значение одночлена изменится, а ответ станет неверным.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3800568" y="1833075"/>
            <a:ext cx="15429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Пишут буквы как попало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стандартном виде буквы располагают в удобном порядке, обычно по алфавиту. Случайное расположение мешает быстро читать запись и сравнивать одночлены между собой.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418754" y="1833075"/>
            <a:ext cx="15429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коэффициент и степень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 — это число перед буквами, а степень показывает сумму показателей переменных. Эти части нельзя смешивать, иначе одночлен будет записан неправильно.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7036947" y="1833075"/>
            <a:ext cx="15429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объединяют одинаковые буквы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переменные нужно записывать рядом и применять правило умножения степеней. Если этого не сделать, выражение не будет приведено к стандартному виду.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1688" y="1467950"/>
            <a:ext cx="5480623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стандарта записи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записи и определите, какие из них уже записаны в стандартном виде, а какие требуют преобразования.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стандартной записи коэффициент стоит первым, одинаковые буквы объединены, а показатели степеней указаны рядом с переменными.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стандартного вида одночлена и школьные примеры записи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6000" y="2029150"/>
            <a:ext cx="282900" cy="28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52769" y="2021350"/>
            <a:ext cx="261188" cy="298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37838" y="2029150"/>
            <a:ext cx="282900" cy="282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Одночлены в формулах и задачах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64100" y="2546750"/>
            <a:ext cx="20427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прямоугольника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ab показывает, как одночлен помогает кратко записать площадь. Вместо длинного пояснения достаточно двух букв, а значения сторон можно быстро подставить в выражение.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760013" y="2546750"/>
            <a:ext cx="20427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квадрата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4a сразу показывает, что все стороны квадрата равны. Такой одночлен удобен: он помогает видеть смысл формулы и быстро находить периметр при известной стороне.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955938" y="2546750"/>
            <a:ext cx="20427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куба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a3 кратко обозначает объём куба, когда ребро равно a. Одночлены позволяют записывать реальные величины короче и понятнее, не теряя математического смысла.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об одночлене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 — это одно произведение числа и переменных без сложения и вычитания. Стандартный вид делает запись удобной: коэффициент пишется первым, одинаковые буквы объединяются, а показатели степеней складываются.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2026-05-29T23:01:27Z</dcterms:created>
  <dcterms:modified xsi:type="dcterms:W3CDTF">2026-05-29T23:01:27Z</dcterms:modified>
</cp:coreProperties>
</file>