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строится вокруг событий и поступков героев, с рассказчиком и движением сюжета.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как род литературы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устного рассказа к литературным жанрам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 выросли из устных рассказов, песен, преданий и сказаний. До печати люди передавали важные события через память и пересказ. Так формировались представления о добре, долге и смелости, а история сохранялась для будущих поколений.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родов одно: они отражают жизнь, но делают это разными способами — через повествование, переживание или столкновение персонажей в сцене.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литературы: эпос, лирика, драма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ключевой «механизм» выбран правильно, легче узнавать род текста: эпос ведёт сюжетом, лирика раскрывает переживания, драма показывает 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 (обобщение признаков трёх родов литературы).
</a:t>
            </a:r>
            <a:endParaRPr lang="en-US" sz="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эпического произведения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6974000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получает итог: что произошло дальше с героями и как разрешился конфликт. Завершаются основные линии повествования, поставленные в начале.
</a:t>
            </a:r>
            <a:endParaRPr lang="en-US" sz="832" dirty="0"/>
          </a:p>
        </p:txBody>
      </p:sp>
      <p:sp>
        <p:nvSpPr>
          <p:cNvPr id="13" name="Text 3"/>
          <p:cNvSpPr txBox="1"/>
          <p:nvPr/>
        </p:nvSpPr>
        <p:spPr>
          <a:xfrm>
            <a:off x="991725" y="2690590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 с героями и исходной ситуацией: где и когда всё происходит, какие отношения уже сложились. Часто объясняется фон будущего конфликта.
</a:t>
            </a:r>
            <a:endParaRPr lang="en-US" sz="832" dirty="0"/>
          </a:p>
        </p:txBody>
      </p:sp>
      <p:sp>
        <p:nvSpPr>
          <p:cNvPr id="14" name="Text 4"/>
          <p:cNvSpPr txBox="1"/>
          <p:nvPr/>
        </p:nvSpPr>
        <p:spPr>
          <a:xfrm>
            <a:off x="2487293" y="2683754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основное событие или проблема, которая запускает сюжет. С этого момента герой вынужден действовать, принимать решения и вступать в противоречия.
</a:t>
            </a:r>
            <a:endParaRPr lang="en-US" sz="832" dirty="0"/>
          </a:p>
        </p:txBody>
      </p:sp>
      <p:sp>
        <p:nvSpPr>
          <p:cNvPr id="15" name="Text 5"/>
          <p:cNvSpPr txBox="1"/>
          <p:nvPr/>
        </p:nvSpPr>
        <p:spPr>
          <a:xfrm>
            <a:off x="3982857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испытания и изменения: герои предпринимают шаги, сталкиваются с трудностями, учатся или ошибаются. Конфликт становится заметнее и сложнее.
</a:t>
            </a:r>
            <a:endParaRPr lang="en-US" sz="827" dirty="0"/>
          </a:p>
        </p:txBody>
      </p:sp>
      <p:sp>
        <p:nvSpPr>
          <p:cNvPr id="16" name="Text 6"/>
          <p:cNvSpPr txBox="1"/>
          <p:nvPr/>
        </p:nvSpPr>
        <p:spPr>
          <a:xfrm>
            <a:off x="5478424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напряжённый момент: конфликт достигает предела, а исход вот-вот определится. Именно здесь особенно ярко проявляются характеры.
</a:t>
            </a:r>
            <a:endParaRPr lang="en-US" sz="8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и точка зрения в эпосе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события передаются не только через реплики персонажей, но и через рассказчика. Он может быть «внешним наблюдателем» или располагать знаниями о мыслях и поступках разных героев.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помогает удерживать направление сюжета: даёт пояснения, связывает эпизоды, иногда оценивает происходящее. Поэтому в тексте нередко появляются подробные описания времени, места и поведения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45143"/>
            <a:ext cx="241500" cy="21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6213" y="2224849"/>
            <a:ext cx="189675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Малые, средние и крупные эпические жанры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краткий эпический жанр: обычно в одном эпизоде разыгрывается ситуация и делается вывод. Басня часто учит на примере поведения персонажей, а сюжет развивается быстро.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 новелла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формы в эпосе строятся вокруг одного события или одного ключевого эпизода. Герой может столкнуться с проблемой, но история не разрастается на множество линий и персонажей.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эпический жанр: в повести больше событий и действующих лиц. Сюжет успевает показать развитие характера, а конфликт раскрывается через цепочку поступков героя.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эпический жанр с несколькими сюжетными линиями. Роман охватывает более длительный промежуток жизни, показывает отношения людей, быт и внутренние изменения героев.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Эпопея (народная память)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Эпопея связывает судьбы героев с судьбой народа. Обычно она включает развернутые события и множество персонажей, чтобы показать масштаб эпохи и важные идеалы времени.
</a:t>
            </a:r>
            <a:endParaRPr lang="en-US" sz="7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эпос рождался в устной традиции: его рассказывали и пересказывали многими людьми. Поэтому один сюжет нередко менялся — добавлялись детали, уточнялись образы и усиливались «понятные» смыслы.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эпос и авторский эпос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эпос создаёт конкретный писатель. Его произведение существует в закреплённом тексте, поэтому сюжет, герои и последовательность событий остаются теми, что задумал автор, без постоянных «подстроек» исполнителей.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народному эпосу относят былины и сказки, где особенно важны устойчивые мотивы и коллективная память. Авторские формы — рассказ, повесть и роман — позволяют точнее выстроить замысел и характеры.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26761"/>
            <a:ext cx="4000500" cy="25120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прежде всего объёмом: чем больше текста, тем сложнее сюжет и больше героев.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жанры и их особенности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масштаба обычно ведёт к усложнению конфликта и расширению состава персонажей: читатель получает больше ситуаций для раскрытия характеров.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 (обобщение признаков жанров).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эпического произведения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сюжета: экспозиция → завязка → развитие действия → кульминация → развязка.
</a:t>
            </a:r>
            <a:endParaRPr lang="en-US" sz="8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эпосе раскрываются через поступки и решения: читатель видит, что персонаж делает в сложной ситуации, и по этому судит о характере. Так проявляется главный конфликт.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речь героя: как он говорит, какие слова выбирает, какие просьбы или угрозы произносит. Реплики помогают понять отношение персонажа к событиям и к другим людям.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образ и описания внешности и поведения, а также реакции окружающих. Когда другие персонажи помогают или мешают герою, конфликт становится понятнее и «обрастает» деталями.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обычно развивается постепенно: герой меняется по мере испытаний. Через такие изменения автор передаёт ценности эпоса — смелость, честность, дружбу и ответственность.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эпосе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как древний вид эпоса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героев былин — Илья Муромец, Добрыня Никитич и Алёша Попович. Их сила и характер раскрываются в испытаниях, а не в одном поступке, поэтому образ запоминается.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рассказывают о богатырях, их защите родной земли и борьбе с угрозами, которые в народном представлении стоят между добром и злом. Через подвиг передаются народные идеалы.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былин характерны торжественный тон, повторы, постоянные эпитеты и преувеличение силы героя. Эти приёмы помогают держать ритм повествования и ярче представлять богатыря слушателям и читателям.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эпическое произведение: три образа для иллюстраций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чудо начинается с пути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сказочном городе герой слышит странное предсказание и решает отправиться туда, где «не ходят люди». По дороге ему встречаются загадочные помощники, а испытания постепенно показывают, готов ли он к трудностям. Итог подтверждает: добро побеждает благодаря настойчивости.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лес и испытание смекалки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забредает в волшебный лес, где тропы меняются, а голоса подсказывают, но испытывают. Чтобы выбраться, нужно разгадать не только загадки, но и собственные страхи. В сказке чудесные события сталкиваются с выбором, после чего восстанавливается справедливость.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животных: урок, который слушают все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 животных характеры проявляются через поступки: один торопится и теряет, другой думает и спасает. Животные говорят и действуют как люди, но вывод остаётся понятным каждому слушателю. После победы правды герой получает заслуженный итог, а остальные — урок.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 роман: различие по масштабу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один главный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одно значимое событие или небольшой отрезок жизни героя. Обычно меньше действующих лиц, а сюжет плотнее держится вокруг ключевой проблемы.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 романе: много времени 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более длительный период и включает несколько героев. Появляются разные судьбы и связи между персонажами, а конфликт усложняется.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романа: несколько сюжетных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система линий, где быт и общественная жизнь влияют на судьбы. История в целом получается объёмной, поэтому меняются и герои, и обстоятельства.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формировались многие сюжеты, которые затем жили в устной традиции и отражались в былинах.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сведения о времени формирования сюжетных основ былин (по материалам школьного курса и литературоведческих обзоров).
</a:t>
            </a:r>
            <a:endParaRPr lang="en-US" sz="556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тексты опираются на представления своего времени: войны, походы, труд, ценности. Даже при вымысле в них сохраняются исторические «намёки», важные для понимания прошлого.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эпического текста в первую очередь отмечают сюжет и персонажей: они задают движение событий. Остальные элементы работают как «поддержка», создавая фон и поясняя происходящее.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 эпосе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эпос опирается на развитие действий и роли героев. Чем ярче раскрыты сюжет и характеры, тем заметнее становятся описания, диалоги и комментарии.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признаков эпоса (условная диаграмма, без претензии на точные подсчёты).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эпоса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рассказ часто строится на эпитетах, сравнениях и повторах. Эти приёмы делают описание точнее и помогают звучанию текста быть узнаваемым, особенно в устной традиции.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фольклорном эпосе встречаются постоянные эпитеты, зачины и концовки, а также троекратные повторы. Они создают ритм и помогают слушателю не терять ход событий.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тоже является средством: по словам, манере говорить и реакции на происходящее становится понятнее характер героя. Благодаря этому события воспринимаются эмоциональнее и убедительнее.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эпос изучают через сказки, былины, рассказы и повести, а иногда — через отдельные главы романов. Тексты рассматривают как единое повествование со своими правилами.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ребята определяют сюжет, героев и конфликт, а также формулируют тему и идею произведения. Это помогает отличать главное от второстепенного и лучше понимать замысел.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сравнивают эпос с лирикой и драмой: где важнее события, а где чувства или сценическое действие. Такое сопоставление развивает умение работать с родами литературы.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школьная работа над эпосом показывает, как устроен литературный текст: как появляются рассказчик, время и место, и как разворачивается напряжение сюжета.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в школьной программе 7 класса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9627"/>
            <a:ext cx="281100" cy="2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395325"/>
            <a:ext cx="281100" cy="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46742"/>
            <a:ext cx="281100" cy="249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66953"/>
            <a:ext cx="281100" cy="2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18394"/>
            <a:ext cx="281100" cy="249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эпос остаётся важным сегодня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«герой на пути»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фильмах и сериалах строится история как дорога: герой покидает привычное место, проходит испытания и возвращается изменившимся. Такая структура хорошо узнаётся как эпическая модель.
</a:t>
            </a:r>
            <a:endParaRPr lang="en-US" sz="803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 защита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мотивы часто связаны с защитой близких, справедливостью и ответственностью. Даже в современных историях борьба за «своих» делает конфликт понятным подростку и зрителю.
</a:t>
            </a:r>
            <a:endParaRPr lang="en-US" sz="803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комиксах и приключенческих историях герою приходится сталкиваться с опасностями разного типа. Победа обычно достигается не случайно, а через усилия и выбор, как в эпосе.
</a:t>
            </a:r>
            <a:endParaRPr lang="en-US" sz="807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финал показывает возвращение домой и осмысление пройденного. Герой получает новый взгляд на жизнь, а зритель видит, зачем был путь и что меняется после него.
</a:t>
            </a:r>
            <a:endParaRPr lang="en-US" sz="826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рассказы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модели помогают авторам создавать понятные массовой аудитории истории. Поэтому элементы эпоса продолжают появляться в литературе и пересказываться в новых форматах.
</a:t>
            </a:r>
            <a:endParaRPr lang="en-US" sz="8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47999"/>
            <a:ext cx="4039800" cy="22607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родов помогает понять, что именно становится главным в тексте и как строится форма 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Эпос, лирика, драма: ключевые различия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движение задают поступки и сюжет, в лирике — переживание, а в драме — действие через реплики. Это различие влияет на то, как читатель «включается» в текст.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— род литературы, где в центре стоят события, герои и их поступки. Он включает народные и авторские жанры — от сказки и былины до повести и романа. Через него сохраняются ценности и историческая память.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место эпоса в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2026-05-15T05:16:58Z</dcterms:created>
  <dcterms:modified xsi:type="dcterms:W3CDTF">2026-05-15T05:16:58Z</dcterms:modified>
</cp:coreProperties>
</file>