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падеж: где, о чём, при чём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Падеж, который помогает говорить о месте и теме разговора.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предложный падеж важен в речи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делает фразы точными: помогает сказать, где что-то находится, о чём идёт речь и при чём происходит действие. Без него школьные предложения стали бы менее ясными.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вопросы предложного падежа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 чаще всего отвечает на вопросы где? о чём? при чём? По ним легко понять, о каком месте или разговоре идёт речь.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учебных заданиях встречаются вопросы на ком? в чём? Они тоже помогают узнать предложный падеж и не перепутать его с другими формами.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подсказка — рядом обычно стоит предлог. Если слово стоит с предлогом и говорит о месте или теме, стоит присмотреться внимательнее.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Предлоги-помощники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предложным падежом чаще всего работают предлоги в, на, о, об, при. Они помогают слову точно показать, где находится предмет или о чём говорится.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предлога предложный падеж встречается очень редко. Поэтому, если рядом стоит в лесу, на столе или о друге, форма слова сразу становится понятнее.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2737" y="2151250"/>
            <a:ext cx="415575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43327" y="2145622"/>
            <a:ext cx="554400" cy="49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25001" y="2162375"/>
            <a:ext cx="554400" cy="492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предложный падеж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032387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 показывает, где находится предмет: в парке, на крыше, в шкафу. Он помогает ответить на вопрос где? и представить картинку очень ясно.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45574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небольших фразах этот падеж заметен особенно хорошо: В саду росли цветы. Он сразу помогает понять, где происходит действие.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37855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школа, улица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встречаются в рассказах о доме, школе и прогулке. Предложный падеж делает описание места коротким, но понятным для слушателя.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69238" y="2105050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66002" y="2105050"/>
            <a:ext cx="415575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17988" y="2105050"/>
            <a:ext cx="554100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говорит предложный падеж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980551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разговора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 о погоде, о маме или об игре, предложный падеж называет тему беседы. Он подсказывает, о чём думают или рассказывают.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50805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и рассказ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используются предлоги о и об. Они делают речь плавной и помогают без запинки говорить о книге, событии или герое.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29316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мысли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падеж помогает назвать то, что человек вспоминает, обсуждает или читает. Поэтому он часто встречается в вопросах и ответах.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6" y="1268183"/>
            <a:ext cx="3984830" cy="889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1304926" y="2162433"/>
            <a:ext cx="3375231" cy="3294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окончания помогают узнать форму мужского рода в предложном падеже.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русского языка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 таких слов встречаются окончания -е, -у и -и: на столе, в саду, в музее. Эти формы легко заметить в тексте.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изменяются слова женского рода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женского рода в предложном падеже часто появляются окончания -е или -и: в школе, о книге, при дороге. Они помогают сразу узнать нужную форму.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 -а и -я обычно меняют последнюю букву слова. Поэтому важно читать слово целиком, а не смотреть только на его начало.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очень часто встречаются в упражнениях и небольших текстах. Если потренироваться, они начинают узнаватьcя почти как знакомые лица в классе.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изменяются слова среднего рода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среднего рода в предложном падеже часто слышится окончание -е: в море, о небе, на поле. Это очень заметная и удобная подсказка.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этому окончанию легко отличить форму слова от начальной. Если слово отвечает на вопрос где? или о чём?, нужно внимательно посмотреть на его конец.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попадаются в описаниях природы и в школьных текстах. Они помогают говорить красиво и правильно, без лишних догадок.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Слова-исключения и необычные формы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особые формы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в предложном падеже звучат необычно: в лесу, на мосту, на полу, в снегу. Их лучше учить отдельно, как маленькие языковые секреты.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Потренироваться в примерах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встретить такие слова в предложениях и прочитать их вслух. Тогда необычная форма запоминается быстрее и не путается в тетради.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себя в тексте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кажется странным, стоит ещё раз проверить предлог и окончание. Внимательный читатель быстро замечает такие сюрпризы.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17754" y="2939393"/>
            <a:ext cx="2900517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о пишется перед большинством слов: о маме, о книге, о саде. Он помогает спокойно начать речь и сделать её понятной для слушателя.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424514" y="2939393"/>
            <a:ext cx="2900400" cy="24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следующее слово начинается с трудного для произношения звука, появляется об: об осени, об игре, об облаке. Так речь звучит плавно и без запинки.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о, а когда об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предложный падеж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проверка: сначала ищем предлог, затем задаём вопрос и смотрим, о месте или теме говорит слово.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 в коротких предложениях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«В саду росли цветы» падеж сразу показывает место. Мы понимаем, где именно происходит действие, и картина становится ясной.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«О книге говорили долго» помогает узнать тему разговора. Здесь предложный падеж подсказывает, о чём думают и беседуют люди.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«При школе был двор» падеж связывает предмет с другим предметом или местом. Такое значение встречается не так часто, но его важно узнавать.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особенно удобны для наблюдения. В них предложный падеж виден почти сразу, поэтому его легче заметить и запомнить.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предложном падеже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забыть предлог или написать слово не в той форме: вместо «о школе» получается «о школа». Проверяй не только окончание, но и соседний предлог.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путать предлоги в и на. Они оба встречаются часто, но выбираются по смыслу: в комнате, на столе, в городе, на улице.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не задать вопрос. Если слово отвечает на где? о чём? при чём?, его нужно внимательно проверить и подобрать правильную форму.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8213"/>
            <a:ext cx="5237100" cy="17900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2238" y="2182425"/>
            <a:ext cx="5237100" cy="17900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901287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Мишка и ложка мёда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Мишка сидел в кресле, крепко держал ложку и думал о мёде. Потом он улыбнулся и решил, что о сладком можно мечтать даже зимой. Здесь сразу видно, как предложный падеж помогает говорить о месте и мысли.
</a:t>
            </a:r>
            <a:endParaRPr lang="en-US" sz="1442" dirty="0"/>
          </a:p>
        </p:txBody>
      </p:sp>
      <p:sp>
        <p:nvSpPr>
          <p:cNvPr id="10" name="Text 2"/>
          <p:cNvSpPr txBox="1"/>
          <p:nvPr/>
        </p:nvSpPr>
        <p:spPr>
          <a:xfrm>
            <a:off x="6548275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о лете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устроилась на ветке и сочинила письмо о лете. В письме она рассказала о солнце, о тёплом ветре и о ягодах в лесу. Такой весёлый сюжет легко запоминается, потому что в нём много знакомых форм предложного падежа.
</a:t>
            </a:r>
            <a:endParaRPr lang="en-US" sz="1442" dirty="0"/>
          </a:p>
        </p:txBody>
      </p:sp>
      <p:sp>
        <p:nvSpPr>
          <p:cNvPr id="11" name="Text 3"/>
          <p:cNvSpPr txBox="1"/>
          <p:nvPr/>
        </p:nvSpPr>
        <p:spPr>
          <a:xfrm>
            <a:off x="688000" y="1027375"/>
            <a:ext cx="108639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пример для запоминания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7067" y="2256352"/>
            <a:ext cx="635400" cy="508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0784" y="2254749"/>
            <a:ext cx="589800" cy="471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42605" y="2233462"/>
            <a:ext cx="554100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18783" y="2238457"/>
            <a:ext cx="589800" cy="5242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Словосочетания, которые часто встречаются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сочетание часто встречается в рассказах о дне ученика. Оно помогает быстро заметить, что слово стоит в предложном падеже и говорит о месте.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фраза показывает, где происходит действие. Её удобно запоминать вместе с другими словами, которые отвечают на вопрос где?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друге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нужны, когда мы говорим о человеке или предмете разговора. Предлог о сразу подсказывает, что речь идёт о теме беседы.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дороге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помогает выразить связь с местом рядом с чем-то. Оно встречается реже, но отлично тренирует внимательность и память.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 в сказках и рассказах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04340" y="2572958"/>
            <a:ext cx="31041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герои появляются в знакомом месте: в доме, в лесу или на поляне. Предложный падеж помогает сразу представить, где начинается действие.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8365309" y="2572958"/>
            <a:ext cx="31041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часто звучат слова при луне, при свете, в тишине. Такие формы создают настроение и делают историю красивой и выразительной.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534824" y="2572958"/>
            <a:ext cx="31041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героев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герои говорят о чуде, о дороге, о подарке. Падеж делает их речь ясной и показывает, о чём идёт разговор.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6" y="1268183"/>
            <a:ext cx="3984830" cy="889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1304926" y="2162433"/>
            <a:ext cx="3375231" cy="3294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падежей есть в русском языке, и предложный — один из них.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язык: система падежей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напоминание помогает не путать предложный падеж с другими и быстрее находить его по вопросам и предлогам.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уметь после изучения темы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быстро узнавать предложный падеж в предложении. Для этого полезно искать предлог и задавать вопросы где? о чём? при чём?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нужно верно изменять слова мужского, женского и среднего рода. Для этого полезно тренироваться на коротких примерах и внимательно читать окончания.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правильно выбирать предлоги в, на, о, об, при. Они помогают словам показать место, тему разговора или связь с другим предметом.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важно различать значение места и значение темы. Тогда писать станет легче, а предложения будут звучать аккуратно, понятно и красиво.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6650" y="4537943"/>
            <a:ext cx="6696900" cy="18442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57850" y="1339350"/>
            <a:ext cx="6595200" cy="17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падеж: короткий итог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2757850" y="3393826"/>
            <a:ext cx="6595200" cy="10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 легко узнавать по вопросам где? о чём? при чём? и по предлогам. Он помогает точно говорить о месте, теме и делает речь понятной.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2026-05-21T22:05:29Z</dcterms:created>
  <dcterms:modified xsi:type="dcterms:W3CDTF">2026-05-21T22:05:29Z</dcterms:modified>
</cp:coreProperties>
</file>