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отдалённая гибридизация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создание новых организмов путем скрещивания разных таксонов.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и значение метода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Отдалённая гибридизация зародилась в XIX веке и стала важным инструментом в XX–XXI веках для устойчивого сельского хозяйства и решения экологических задач.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Целенаправленное скрещивание организмов из различных видов, родов или семейств для получения гибридов с уникальным набором генов.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гибридизация преодолевает естественные барьеры, расширяя генетическое разнообразие и создавая новые формы с ценными характеристиками.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гибриды обладают комбинациями свойств, недоступных при обычном скрещивании внутри вида или рода.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отдалённой гибридизации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процесса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гамет исходных видов обеспечивает оплодотворение и формирование жизнеспособного зародыша.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действует на разных этапах, препятствуя успешному развитию гибридов.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мейозе и митозе у гибридов вызывают генетические сбои и ограничения развития.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физиологические механизмы регулируют возможность получения жизнеспособного потомства.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гибридов по таксономии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бывают межвидовыми, межродовыми и межсемейными, что отражает степень родства родителей. Чем дальше родство, тем сложнее получение жизнеспособного гибрида.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Жизнеспособность и фертильность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гибриды обычно более жизнеспособны и способны к размножению, тогда как межродовые и межсемейные чаще стерильны или не приживаются.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гибридов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Неразрешимое сцепление хромосом приводит к нарушению хромосомного баланса и снижению жизнеспособности гибридов.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проявляется стерильность из-за несоответствия числа и структуры хромосом у родителей.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синхронизации ядерного и цитоплазматического взаимодействия требуют применения биотехнологий для успешного развития гибридов.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барьеры и препятствия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805" y="1804000"/>
            <a:ext cx="34545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Тритикале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 пшеницы и ржи, сочетающий высокую урожайность с устойчивостью к неблагоприятным условиям и болезням.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Цитроны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лимона и цитрона, обладающие улучшенными вкусовыми качествами и повышенной устойчивостью к патогенам.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Топинамбур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 подсолнечника и иерусалимского артишока, известный своей засухоустойчивостью и высокой продуктивностью.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отдалённой гибридизации у растений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Мул: прочность и выносливость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 образуется при скрещивании лошади и осла. Эти животные выделяются повышенной силой и выносливостью, но не способны к размножению. Их используют в сельском хозяйстве как рабочих животных.
</a:t>
            </a:r>
            <a:endParaRPr lang="en-US" sz="1096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новых пород КРС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Межвидовое скрещивание крупного рогатого скота способствует появлению пород с улучшенными мясными и молочными качествами, а также повышенной устойчивостью к болезням.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пород овец
</a:t>
            </a:r>
            <a:pPr algn="l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отдалённой гибридизации позволяет создавать новые породы овец с качественной шерстью и адаптацией к различным климатическим условиям.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у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72672"/>
            <a:ext cx="5182677" cy="21569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гибридов: тритикале и мул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и значимость двух видов гибридов в аграрной практике.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растений чаще фертильны и широко применяются в селекции, а животные гибриды зачастую стерильны, но ценны в сельхозпроизводстве.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Агрогенетика, 2010–2020 гг.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преодоления стерильности у гибридов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Полиплоидизация позволяет удвоить число хромосом, восстанавливая гомологичность и обеспечивая нормальное деление клеток.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Клональное микроразмножение помогает быстро расширить число жизнеспособных растений с нужными свойствами.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манипуляции направлены на исправление генетических несоответствий для повышения фертильности.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такие методы менее эффективны из-за более сложных генетических барьеров и биологических механизмов.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гибридных сортов связан с прогрессом генетики и потребностью в устойчивых культурах для адаптации к климатическим изменениям.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гибридных сортов свидетельствует о важности биотехнологий в современном растениеводстве и аграрной безопасности.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числа новых гибридов растений (1950-2020 гг.)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Международной базы гибридных сортов, 1950-2020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селекции и продовольственной безопасности
</a:t>
            </a:r>
            <a:endParaRPr lang="en-US" sz="2411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Отдалённая гибридизация позволяет создавать сорта с повышенной устойчивостью к болезням и экстремальным климатическим условиям, что способствует стабилизации урожайности.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породы обеспечивают повышение качества продукции и способствуют снижению потерь от вредителей и неблагоприятных факторов окружающей среды.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гибридов поддерживает продовольственную безопасность, учитывая рост населения и изменчивость климата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инновации
</a:t>
            </a:r>
            <a:endParaRPr lang="en-US" sz="2593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соматической гибридизации для повышения устойчивости растений
</a:t>
            </a:r>
            <a:pPr algn="ctr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гибридизация позволяет объединить генетический материал разных видов на клеточном уровне, создавая растения с улучшенными признаками, недостижимыми классическими методами. Например, введение генов солиноустойчивых диких видов повысило адаптивность томатов.
</a:t>
            </a:r>
            <a:endParaRPr lang="en-US" sz="962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2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в отдалённой гибридизации
</a:t>
            </a:r>
            <a:pPr algn="ctr" indent="0" marL="0">
              <a:lnSpc>
                <a:spcPct val="90000"/>
              </a:lnSpc>
              <a:buNone/>
            </a:pPr>
            <a:r>
              <a:rPr lang="en-US" sz="46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инженерии дополняют отдалённую гибридизацию, внедряя точечные гены, которые усиливают желаемые свойства. Это расширяет возможности создания новых сортов с заданными характеристиками, ускоряя селекционный процесс.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гибрида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систематизированных биотехнологических методик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гибридов может привести к вытеснению местных видов, нарушая экосистемное равновесие и снижая природное биоразнообразие.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проблемы включают вопросы прав на патентование живых организмов и возможные непредсказуемые последствия вмешательства в природные геномы.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риск состоит в потере генетического фонда и сокращении устойчивости экосистем к изменяющимся условиям окружающей среды.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экологические вопросы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программном разведении животных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Отдалённая гибридизация улучшает породные качества, повышая стойкость и продуктивность сельскохозяйственных животных.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новые кроссы с улучшенным иммунитетом и адаптацией к местным климатическим условиям для повышения выживаемости хозяйственного поголовья.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выращивают гибридные породы крупного рогатого скота и птицы с целью увеличить выход мяса и молока при снижении затрат.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гибридизации способствуют экономической эффективности и конкурентоспособности животноводческих предприятий.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выгоды отдалённой гибридизации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гибридных сортов увеличивает урожайность на 15–30%, снижая расходы на защиту растений и уборку урожая благодаря устойчивости к стрессам.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продуктивных гибридов расширяет экспортные возможности аграрного сектора и формирует новые рынки биотехнологической продукции.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Исчерпание генетических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всё труднее найти уникальные гены для улучшения гибридов, что требует создания генетических банков и сохранения биоразнообразия.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биобезопасности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разработка строгих регуляций, чтобы минимизировать экологические и эпидемиологические риски внедрения новых гибридов.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применений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станут ключевыми в биоремедиации и медицинских исследованиях, включая моделирование заболеваний и лечение генетических патологий.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прецизионных методов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направленные технологии позволяют преодолевать репродуктивные барьеры и создавать целенаправленные гибриды с нужными свойствами.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развития: вызовы и возможности
</a:t>
            </a:r>
            <a:endParaRPr lang="en-US" sz="27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Вавилов заложил основы изучения центров происхождения культурных растений, что повлияло на методы гибридизации.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ученые, включая С.А. Моисееву, добились успешного создания новых гибридов с улучшенной засухоустойчивостью и продуктивностью.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интегрировали гены дикого Solanum chilense в культивируемые томаты для повышения устойчивости к стрессам.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исследования и открытия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Отдалённая гибридизация — ключ к устойчивому будущему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расширяет генетическое разнообразие и помогает решать вызовы продовольственной безопасности, требуя ответственного подхода и технологического развития.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2026-05-10T02:34:22Z</dcterms:created>
  <dcterms:modified xsi:type="dcterms:W3CDTF">2026-05-10T02:34:22Z</dcterms:modified>
</cp:coreProperties>
</file>