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Идиомы английского языка о физическом состоянии человека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Образные выражения о теле, самочувствии и энергии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идиомы так важны в английском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Идиомы часто встречаются в живой речи, текстах и заголовках, но их смысл нельзя понять дословно. Для школьника это ключ к точному чтению, расширению словаря и уверенной интерпретации контекста.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339" y="2233468"/>
            <a:ext cx="346313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2489" y="2223546"/>
            <a:ext cx="554100" cy="55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06139" y="2239955"/>
            <a:ext cx="554100" cy="554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96417" y="2239955"/>
            <a:ext cx="554100" cy="554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898396" y="2239955"/>
            <a:ext cx="346313" cy="5541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697911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idioms say about the body: основные смысловые области
</a:t>
            </a:r>
            <a:endParaRPr lang="en-US" sz="2800" dirty="0"/>
          </a:p>
        </p:txBody>
      </p:sp>
      <p:sp>
        <p:nvSpPr>
          <p:cNvPr id="15" name="Text 2"/>
          <p:cNvSpPr txBox="1"/>
          <p:nvPr/>
        </p:nvSpPr>
        <p:spPr>
          <a:xfrm>
            <a:off x="810000" y="3116825"/>
            <a:ext cx="17652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1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Усталость
</a:t>
            </a:r>
            <a:pPr algn="l" indent="0" marL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группа передаёт спад сил, истощение и ощущение, что организм работает на пределе. Образы часто связаны с износом, тяжестью движений и невозможностью поддерживать привычный темп.
</a:t>
            </a:r>
            <a:endParaRPr lang="en-US" sz="1561" dirty="0"/>
          </a:p>
        </p:txBody>
      </p:sp>
      <p:sp>
        <p:nvSpPr>
          <p:cNvPr id="16" name="Text 3"/>
          <p:cNvSpPr txBox="1"/>
          <p:nvPr/>
        </p:nvSpPr>
        <p:spPr>
          <a:xfrm>
            <a:off x="3011750" y="3116825"/>
            <a:ext cx="17652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8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Болезнь и недомогание
</a:t>
            </a:r>
            <a:pPr algn="l" indent="0" marL="0">
              <a:lnSpc>
                <a:spcPct val="100000"/>
              </a:lnSpc>
              <a:buNone/>
            </a:pPr>
            <a:r>
              <a:rPr lang="en-US" sz="15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7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язык фиксирует не диагноз, а внешние признаки: слабость, бледность, жар, внутренний дискомфорт. Идиомы помогают описать состояние человека кратко, но очень точно и естественно.
</a:t>
            </a:r>
            <a:endParaRPr lang="en-US" sz="1528" dirty="0"/>
          </a:p>
        </p:txBody>
      </p:sp>
      <p:sp>
        <p:nvSpPr>
          <p:cNvPr id="17" name="Text 4"/>
          <p:cNvSpPr txBox="1"/>
          <p:nvPr/>
        </p:nvSpPr>
        <p:spPr>
          <a:xfrm>
            <a:off x="5219999" y="3116825"/>
            <a:ext cx="16320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5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Голод
</a:t>
            </a:r>
            <a:pPr algn="l" indent="0" marL="0">
              <a:lnSpc>
                <a:spcPct val="100000"/>
              </a:lnSpc>
              <a:buNone/>
            </a:pPr>
            <a:r>
              <a:rPr lang="en-US" sz="14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5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выражениях о голоде важна не физиология, а ощущение срочной нехватки энергии. Английская речь часто использует гиперболу, чтобы показать сильное желание поесть без длинных объяснений.
</a:t>
            </a:r>
            <a:endParaRPr lang="en-US" sz="1445" dirty="0"/>
          </a:p>
        </p:txBody>
      </p:sp>
      <p:sp>
        <p:nvSpPr>
          <p:cNvPr id="18" name="Text 5"/>
          <p:cNvSpPr txBox="1"/>
          <p:nvPr/>
        </p:nvSpPr>
        <p:spPr>
          <a:xfrm>
            <a:off x="7380000" y="3116825"/>
            <a:ext cx="17652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6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Бодрость
</a:t>
            </a:r>
            <a:pPr algn="l" indent="0" marL="0">
              <a:lnSpc>
                <a:spcPct val="100000"/>
              </a:lnSpc>
              <a:buNone/>
            </a:pPr>
            <a:r>
              <a:rPr lang="en-US" sz="14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6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Позитивные идиомы связаны с энергией, хорошим самочувствием и внутренним подъёмом. Они передают не только физическую форму, но и уверенность, активность и готовность действовать.
</a:t>
            </a:r>
            <a:endParaRPr lang="en-US" sz="1436" dirty="0"/>
          </a:p>
        </p:txBody>
      </p:sp>
      <p:sp>
        <p:nvSpPr>
          <p:cNvPr id="19" name="Text 6"/>
          <p:cNvSpPr txBox="1"/>
          <p:nvPr/>
        </p:nvSpPr>
        <p:spPr>
          <a:xfrm>
            <a:off x="9600400" y="3116825"/>
            <a:ext cx="17160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1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Опьянение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сфера описывает разные степени потери контроля над телом и речью. Через такие выражения английский язык показывает изменение равновесия, координации и поведения человека.
</a:t>
            </a:r>
            <a:endParaRPr lang="en-US" sz="151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4771" y="2400298"/>
            <a:ext cx="6052130" cy="2474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идиомы о физическом состоянии: группы и примеры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 основные группы выражений и их типичные примеры. Она помогает быстро увидеть, какие состояния чаще всего описываются в английской идиоматике.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Идиомы чаще обозначают не медицинское состояние, а заметный для окружающих или ощущаемый самим человеком физический и эмоциональный эффект.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лексика по теме idioms and body language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0604" y="2403758"/>
            <a:ext cx="2839581" cy="34021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Усталость в английских идиомах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805657" y="3165622"/>
            <a:ext cx="2382588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Dead tired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выражение передаёт крайнее изнеможение, когда человеку уже трудно говорить, думать или двигаться активно. В нём чувствуется сильное усиление признака, характерное для разговорной речи.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535731" y="3165622"/>
            <a:ext cx="2382588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Worn out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Идиома строится на образе изношенной вещи, которая потеряла прочность после долгого использования. Поэтому она особенно наглядно передаёт состояние человека после напряжённого дня или длительной нагрузки.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6265803" y="3165622"/>
            <a:ext cx="2382588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Exhausted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подчёркивает полное физическое истощение и часто воспринимается как более нейтральное по стилю. В речи оно помогает описать не просто усталость, а почти полное отсутствие сил.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образы чаще всего выражают усталость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усталость в английских идиомах чаще всего описывается через износ и истощение, а не через прямое называние слабости.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наглядные бытовые образы, потому что они быстро считываются и позволяют выразить снижение энергии без длинного описания.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школьной лексике и типичным образцам английских идиом о состоянии человека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Болезнь и плохое самочувствие: типичные английские выражения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95325" y="3165622"/>
            <a:ext cx="3278023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Under the weather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распространённое разговорное выражение для лёгкого недомогания. Оно звучит мягко и подходит, когда человек не выглядит совсем больным, но явно чувствует себя хуже обычного.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456990" y="3165622"/>
            <a:ext cx="3278023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 of sorts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идиома передаёт не только слабость, но и внутренний дискомфорт, раздражительность или ощущение, что всё идёт не так. Поэтому она шире по смыслу, чем простое «нездоровится».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218652" y="3165622"/>
            <a:ext cx="3278023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Off colour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указывает на заметное ухудшение самочувствия и часто ассоциируется с бледностью или общей вялостью. В речи оно используется как вежливый способ сказать, что человек выглядит нездоровым.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775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 контексту понять значение идиомы
</a:t>
            </a:r>
            <a:pPr algn="l" indent="0" marL="0">
              <a:lnSpc>
                <a:spcPct val="80000"/>
              </a:lnSpc>
              <a:buNone/>
            </a:pPr>
            <a:r>
              <a:rPr lang="en-US" sz="2775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86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 наблюдаемого признака к выбору подходящего выражения и интерпретации состояния.
</a:t>
            </a:r>
            <a:endParaRPr lang="en-US" sz="2775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8213"/>
            <a:ext cx="5237100" cy="17900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2238" y="2182425"/>
            <a:ext cx="5237100" cy="17900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901287" y="4448800"/>
            <a:ext cx="47850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hunger звучит как преувеличение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3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1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разговоре слово starving нередко означает не реальное истощение, а очень сильный голод. Такое употребление делает речь эмоциональнее и живее, особенно когда человек хочет подчеркнуть срочность своего состояния в неформальной беседе.
</a:t>
            </a:r>
            <a:endParaRPr lang="en-US" sz="1384" dirty="0"/>
          </a:p>
        </p:txBody>
      </p:sp>
      <p:sp>
        <p:nvSpPr>
          <p:cNvPr id="10" name="Text 2"/>
          <p:cNvSpPr txBox="1"/>
          <p:nvPr/>
        </p:nvSpPr>
        <p:spPr>
          <a:xfrm>
            <a:off x="6548275" y="4448800"/>
            <a:ext cx="47850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2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Шутка про бездонный аппетит
</a:t>
            </a:r>
            <a:pPr algn="l" indent="0" marL="0">
              <a:lnSpc>
                <a:spcPct val="100000"/>
              </a:lnSpc>
              <a:buNone/>
            </a:pPr>
            <a:r>
              <a:rPr lang="en-US" sz="14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have a hollow leg звучит образно и иронично: будто у человека есть «пустая нога», в которую бесконечно помещается еда. Оно помогает дружелюбно описать того, кто ест много, но быстро снова хочет перекусить.
</a:t>
            </a:r>
            <a:endParaRPr lang="en-US" sz="1442" dirty="0"/>
          </a:p>
        </p:txBody>
      </p:sp>
      <p:sp>
        <p:nvSpPr>
          <p:cNvPr id="11" name="Text 3"/>
          <p:cNvSpPr txBox="1"/>
          <p:nvPr/>
        </p:nvSpPr>
        <p:spPr>
          <a:xfrm>
            <a:off x="688000" y="1027375"/>
            <a:ext cx="108639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Голод и телесный дискомфорт в английской речи
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5" y="1268175"/>
            <a:ext cx="24180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идиомы помогают описать бодрость и хорошее самочувствие без длинных пояснений.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устойчивых выражения — full of beans, in good shape и on top of the world — показывают, как английский язык связывает здоровье с энергией, уверенностью и эмоциональным подъёмом.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лексика по теме idioms and body language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894" y="2400298"/>
            <a:ext cx="6052130" cy="2474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Буквальное и переносное значение английских идиом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буквального и переносного значения помогает увидеть, почему идиома не переводится дословно.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устойчивого выражения определяется целиком: отдельные слова задают образ, но не раскрывают значение без контекста.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школьной лексики по теме idioms and body language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Позитивные и негативные оценки физического состояния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оценки чаще встречаются в идиомах, посвящённых телесному состоянию и самочувствию.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Негативные состояния описываются чаще: язык быстрее замечает отклонение от нормы, чем спокойное благополучие.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 тематическим группам на основе материалов презентации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1390" y="2367705"/>
            <a:ext cx="2829287" cy="34057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119813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719138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Опьянение как особое состояние в английских идиомах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847091" y="3248025"/>
            <a:ext cx="2345898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степень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Tipsy обозначает небольшое опьянение и звучит мягче, чем drunk. В речи это слово часто используется без осуждения, иногда с оттенком доброжелательной иронии или снисходительного юмора.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564206" y="3248025"/>
            <a:ext cx="2345898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Выраженная нетрезвость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Drunk передаёт более сильную степень опьянения и нейтрально фиксирует факт. В зависимости от контекста слово может звучать резко, особенно если речь идёт о нарушении поведения.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294359" y="3248025"/>
            <a:ext cx="2345898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Образная идиома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Three sheets to the wind — яркое разговорное выражение, подчёркивающее потерю контроля, шаткость и неустойчивость. Оно особенно характерно для неформальной речи и художественных текстов.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392" y="2367705"/>
            <a:ext cx="3017230" cy="35513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тела, движения и равновесия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3981450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как механизм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английских идиомах тело часто представлено как механизм, который может работать без сбоев или терять ресурс. Такой образ делает усталость и недомогание особенно наглядными и понятными.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5863097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устойчивости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Шаткая походка, неуверенные движения и потеря координации служат маркерами слабости или опьянения. Через них язык показывает, что тело уже не полностью подчиняется человеку.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7744744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Замедление темпа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Тяжёлые шаги, медлительность и вялость обычно ассоциируются с истощением сил. Эти признаки помогают собеседнику быстро понять, что человек устал или чувствует себя плохо.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9626392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сигналы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Опущенные плечи, бледность, вялые жесты и пониженная активность становятся визуальными подсказками для выбора идиомы. Именно такие детали чаще всего запускают правильную интерпретацию в контексте.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300" y="2162625"/>
            <a:ext cx="625500" cy="500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6876" y="2135775"/>
            <a:ext cx="554100" cy="55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61996" y="2135780"/>
            <a:ext cx="554100" cy="55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92746" y="2135780"/>
            <a:ext cx="692625" cy="55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Стилистическая окраска английских идиом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967311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естественность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таких выражений звучит естественно в повседневной беседе. Они помогают говорить кратко и живо, когда нужно быстро описать самочувствие без длинных объяснений.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671182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Эмоциональный оттенок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Идиомы часто передают не только факт, но и отношение говорящего: сочувствие, мягкую шутку, иронию или усиление впечатления. Благодаря этому речь становится выразительнее.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365221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8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стиля
</a:t>
            </a:r>
            <a:pPr algn="l" indent="0" marL="0">
              <a:lnSpc>
                <a:spcPct val="100000"/>
              </a:lnSpc>
              <a:buNone/>
            </a:pPr>
            <a:r>
              <a:rPr lang="en-US" sz="13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официальном письме, научном изложении и формальном докладе многие идиомы звучат слишком непринуждённо. Там лучше использовать нейтральные описательные конструкции без разговорной окраски.
</a:t>
            </a:r>
            <a:endParaRPr lang="en-US" sz="1528" dirty="0"/>
          </a:p>
        </p:txBody>
      </p:sp>
      <p:sp>
        <p:nvSpPr>
          <p:cNvPr id="16" name="Text 5"/>
          <p:cNvSpPr txBox="1"/>
          <p:nvPr/>
        </p:nvSpPr>
        <p:spPr>
          <a:xfrm>
            <a:off x="9059259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по ситуации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идиома может быть уместной в диалоге между друзьями и неуместной в экзаменационном ответе. Поэтому важно учитывать цель общения и адресата.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возникают устойчивые выражения в английском языке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 наблюдаемого телесного признака к закреплённому идиоматическому значению.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0604" y="2403758"/>
            <a:ext cx="2839581" cy="34021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эквиваленты и трудности перевода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805657" y="3165622"/>
            <a:ext cx="2382588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Русское выражение передают не дословно, а по функции. Для «как выжатый лимон» подходят exhausted, dead tired или worn out, но выбор зависит от силы усталости и стиля речи.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535731" y="3165622"/>
            <a:ext cx="2382588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Частичный эквивалент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Выражению «как огурчик» ближе in good shape или fit as a fiddle. Однако эти варианты не повторяют русскую образность полностью, а лишь передают идею хорошего самочувствия.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6265803" y="3165622"/>
            <a:ext cx="2382588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по контексту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переводить идиому по отдельным словам, фраза звучит неестественно и теряет смысл. Поэтому сначала определяют ситуацию, а уже затем подбирают английское устойчивое выражение.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источники образности доминируют в английских идиомах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источники образности помогают английскому языку передавать физическое состояние быстро и наглядно, без длинного описания.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телесные и предметные образы: они легко представимы и удобны для разговорной речи.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образных моделей по материалам темы презентации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8080" y="2367705"/>
            <a:ext cx="2262945" cy="35377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использовании английских идиом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799137" y="3248025"/>
            <a:ext cx="1903314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Дословное чтение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частая ошибка — понимать идиому буквально. Тогда under the weather воспринимается как описание погоды, хотя речь идёт о недомогании.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968531" y="3248025"/>
            <a:ext cx="1903314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 слов внутри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выражения нельзя свободно перестраивать. Формы вроде dead fatigue или under the climate нарушают привычную языковую модель и звучат неестественно.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148501" y="3248025"/>
            <a:ext cx="1903314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похожих выражений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нередко объединяют близкие идиомы в одну, хотя их значение и оттенок различаются. Например, tired, worn out и exhausted передают разную степень усталости.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7328471" y="3248025"/>
            <a:ext cx="1903314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Неуместный стиль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идиома в официальном тексте может выглядеть слишком свободно или даже несерьёзно. Поэтому важно учитывать жанр, адресата и коммуникативную ситуацию.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650" y="4537943"/>
            <a:ext cx="6696900" cy="18442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57850" y="1339350"/>
            <a:ext cx="6595200" cy="17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Идиомы, которые делают речь точнее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2757850" y="3393826"/>
            <a:ext cx="6595200" cy="10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Идиомы о физическом состоянии помогают кратко и выразительно говорить об усталости, болезни, голоде, бодрости и опьянении. Они расширяют словарь, усиливают понимание контекста и делают английскую речь естественнее.
</a:t>
            </a:r>
            <a:endParaRPr lang="en-US" sz="176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2026-05-31T14:48:09Z</dcterms:created>
  <dcterms:modified xsi:type="dcterms:W3CDTF">2026-05-31T14:48:09Z</dcterms:modified>
</cp:coreProperties>
</file>