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image" Target="../media/image-14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554" y="0"/>
            <a:ext cx="393799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9950" y="842000"/>
            <a:ext cx="4475400" cy="292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стране музыкальных инструментов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 пожаловать туда, где у каждого инструмента свой голос!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539950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40468" y="0"/>
            <a:ext cx="370191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4200900" cy="29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инструменты были совсем простыми: палочки, бубны, дудочки и барабаны. Их делали из дерева, кожи, костей и тростника. Потом появились скрипка, флейта, гитара и фортепиано, и музыка стала богаче и интереснее.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48471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придумали музыку для инструментов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64200" y="2726950"/>
            <a:ext cx="2246400" cy="17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одна и та же мелодия звучит по-разному на разных инструментах. У каждого есть свой голос, как у сказочного героя с особым характером.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830425"/>
            <a:ext cx="22464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появляется, когда предмет начинает быстро колебаться и дрожать. Эти колебания мы слышим как музыку, а не просто как шум.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48800" y="2266325"/>
            <a:ext cx="2246400" cy="22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скрипки дрожат струны, у барабана — натянутая кожа, у флейты — воздух внутри трубки. Каждый инструмент «включается» по-своему.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звук
</a:t>
            </a:r>
            <a:endParaRPr lang="en-US" sz="3000" dirty="0"/>
          </a:p>
        </p:txBody>
      </p:sp>
      <p:sp>
        <p:nvSpPr>
          <p:cNvPr id="8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97500" y="939551"/>
            <a:ext cx="3277200" cy="32643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85852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они звучат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Струнные инструменты начинают петь, когда колеблются струны. Чем сильнее и точнее они дрожат, тем ярче получается звук. Иногда он звонкий, иногда мягкий и низкий.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Струнные инструменты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13067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к ним относится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этой группе относятся скрипка, виолончель, гитара, арфа и контрабас. У каждого инструмента свой характер: один звучит тонко, другой — густо и спокойно.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2989800"/>
            <a:ext cx="5252100" cy="20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струны помогают скрипке вести главную мелодию.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357200" y="529175"/>
            <a:ext cx="4214700" cy="184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струны и деревянный корпус делают её голос ярким и подвижным.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скрипки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3572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50525" y="1508178"/>
            <a:ext cx="2130000" cy="19843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0950" y="1508178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050525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Гитара в руках музыканта
</a:t>
            </a:r>
            <a:pPr algn="ctr" indent="0" marL="0">
              <a:lnSpc>
                <a:spcPct val="100000"/>
              </a:lnSpc>
              <a:buNone/>
            </a:pPr>
            <a:r>
              <a:rPr lang="en-US" sz="5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гитары звучный корпус и струны, которые можно щипать пальцами или играть с помощью медиатора. Поэтому она подходит и для тихой домашней песенки, и для весёлого выступления на сцене. Гитара легко подстраивается под настроение музыки.
</a:t>
            </a:r>
            <a:endParaRPr lang="en-US" sz="963" dirty="0"/>
          </a:p>
        </p:txBody>
      </p:sp>
      <p:sp>
        <p:nvSpPr>
          <p:cNvPr id="7" name="Text 1"/>
          <p:cNvSpPr txBox="1"/>
          <p:nvPr/>
        </p:nvSpPr>
        <p:spPr>
          <a:xfrm>
            <a:off x="4960950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лица одной гитары
</a:t>
            </a:r>
            <a:pPr algn="ctr" indent="0" marL="0">
              <a:lnSpc>
                <a:spcPct val="100000"/>
              </a:lnSpc>
              <a:buNone/>
            </a:pPr>
            <a:r>
              <a:rPr lang="en-US" sz="5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Классическая, акустическая и электрическая гитары выглядят по-разному, но каждая умеет дарить красивую мелодию. Одна помогает звучать мягко и спокойно, другая — громче и ярче. А значит, гитара любит быть и рассказчицей, и подругой для песен.
</a:t>
            </a:r>
            <a:endParaRPr lang="en-US" sz="963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7500"/>
            <a:ext cx="6903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гитара умеет рассказывать разные истории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Духовые инструменты начинают звучать, когда музыкант вдувает в них воздух. Внутри инструмента воздух колеблется, и рождается первый звук.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63981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Духовые инструменты и воздух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598062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помогают отверстия, клапаны или мундштук. Они меняют высоту звука: он может стать выше, ниже, тише или громче.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838899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Флейта, труба, кларнет, саксофон и фагот звучат по-разному. У каждого свой тембр — свой звуковой цвет, словно у карандашей в большой коробке.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духовой инструмент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движение воздуха превращается в мелодию.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1071" y="1842470"/>
            <a:ext cx="264900" cy="264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79633" y="1842470"/>
            <a:ext cx="264900" cy="264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8183" y="1842470"/>
            <a:ext cx="264900" cy="264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Флейта, труба и кларнет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1467572" y="1793850"/>
            <a:ext cx="16821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Флейта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Флейта звучит легко, светло и прозрачно. Её высокий голос будто летит над музыкой и помогает рисовать в воздухе маленькие блестящие узоры.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286135" y="1793850"/>
            <a:ext cx="16821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Труба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Труба звучит ярко и торжественно, словно объявляет начало праздника. Её звук хорошо слышен в оркестре и часто ведёт важную мелодию.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7104685" y="1793850"/>
            <a:ext cx="16821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Кларнет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Кларнет умеет быть мягким, нежным и даже чуть озорным. Он легко меняет настроение и поэтому очень любит музыкальные сказки и добрые истории.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5465" y="1326700"/>
            <a:ext cx="2939269" cy="295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02100" y="1329350"/>
            <a:ext cx="47085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Ударные инструменты звучат, когда по ним ударяют, встряхивают их или трут. Барабан, бубен, ксилофон, треугольник и тарелки помогают музыке идти ровно и уверенно.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Ударные инструменты задают ритм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4508324" y="2956525"/>
            <a:ext cx="43023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них мелодия могла бы растеряться. А с ними музыка становится бодрой, живой и очень подвижной — прямо хочется хлопать в ладоши или идти в марш!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621650"/>
            <a:ext cx="8556900" cy="6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Барабан и бубен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408775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удар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барабану ударяют палочками или ладонями, и сразу слышится твёрдый, уверенный звук. Он помогает музыке начать движение и держать ровный шаг.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74708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в пути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Барабан часто ведёт марш или танец. Его короткие и сильные удары будто подсказывают: музыка идёт вперёд, не сбиваясь с дороги.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940625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Весёлое звучание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Бубен оживает, когда его встряхивают или легко ударяют ладонью. Его звонкий голос делает песню легче, веселее и немного праздничнее.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клавишных инструментов звук возникает по-разному: у фортепиано по струнам ударяют молоточки, а у органа и синтезатора используют другие способы звучания.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274450"/>
            <a:ext cx="8491800" cy="8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Клавишные инструменты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890714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Клавиши помогают музыканту управлять высотой и силой звука. Можно играть тихо, как шёпотом, а можно громко, словно зовёт целый зал.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инструменты подходят для разных мелодий: от простых детских песен до серьёзной классической музыки. Они умеют быть и нежными, и торжественными.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3890714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Клавишные часто становятся основой ансамбля. Они могут сопровождать пение, подсказывать гармонию и помогать остальным инструментам звучать стройно и ясно.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92387" y="0"/>
            <a:ext cx="355122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85852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фортепиано 88 клавиш, и каждая из них открывает свой звук. Когда музыкант нажимает клавишу, внутри маленький молоточек ударяет по струне, и рождается музыка.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Фортепиано и его секрет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13067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Фортепиано умеет говорить по-разному: оно звучит то мягко, то торжественно, то очень быстро и весело. Поэтому на нём удобно учиться и играть сложные произведения.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3414" y="1565209"/>
            <a:ext cx="338700" cy="33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53914" y="1565209"/>
            <a:ext cx="338700" cy="338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73414" y="3277684"/>
            <a:ext cx="338700" cy="338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53914" y="3277684"/>
            <a:ext cx="338700" cy="3387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инструменты России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1704704" y="1692520"/>
            <a:ext cx="2692200" cy="13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Балалайка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Балалайку легко узнать по треугольному корпусу и звонкому, игривому звуку. Она часто звучит в плясках, частушках и весёлых народных песнях.
</a:t>
            </a:r>
            <a:endParaRPr lang="en-US" sz="1400" dirty="0"/>
          </a:p>
        </p:txBody>
      </p:sp>
      <p:sp>
        <p:nvSpPr>
          <p:cNvPr id="17" name="Text 3"/>
          <p:cNvSpPr txBox="1"/>
          <p:nvPr/>
        </p:nvSpPr>
        <p:spPr>
          <a:xfrm>
            <a:off x="5685201" y="1692520"/>
            <a:ext cx="2692200" cy="13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Домра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Домра похожа на маленький круглый инструмент с чистым и светлым голосом. Её часто используют, когда музыка должна звучать звонко и задорно.
</a:t>
            </a:r>
            <a:endParaRPr lang="en-US" sz="1400" dirty="0"/>
          </a:p>
        </p:txBody>
      </p:sp>
      <p:sp>
        <p:nvSpPr>
          <p:cNvPr id="18" name="Text 4"/>
          <p:cNvSpPr txBox="1"/>
          <p:nvPr/>
        </p:nvSpPr>
        <p:spPr>
          <a:xfrm>
            <a:off x="1704704" y="3405000"/>
            <a:ext cx="2692200" cy="12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Гармонь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Гармонь умеет тянуть и сжимать меха, поэтому её звук получается живым и очень выразительным. Под неё удобно петь и танцевать.
</a:t>
            </a:r>
            <a:endParaRPr lang="en-US" sz="1400" dirty="0"/>
          </a:p>
        </p:txBody>
      </p:sp>
      <p:sp>
        <p:nvSpPr>
          <p:cNvPr id="19" name="Text 5"/>
          <p:cNvSpPr txBox="1"/>
          <p:nvPr/>
        </p:nvSpPr>
        <p:spPr>
          <a:xfrm>
            <a:off x="5685200" y="3405000"/>
            <a:ext cx="2692200" cy="12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Свирель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Свирель — лёгкий духовой инструмент с мягким, певучим звучанием. Её голос напоминает лес, ветер и простую, добрую мелодию.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7200" y="608550"/>
            <a:ext cx="2551200" cy="3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в оркестре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512250" y="608550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Симфонический оркестр объединяет разные группы инструментов, и каждая из них выполняет свою задачу. Вместе они создают богатое и объёмное звучание.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512250" y="1980154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Струнные часто ведут мелодию, духовые добавляют яркие краски, а ударные подчёркивают ритм. Иногда к ним присоединяются клавишные, чтобы музыка стала ещё шире.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512250" y="3351758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Дирижёр следит за началом, темпом и общим настроением. Благодаря ему десятки музыкантов играют как одна большая дружная команда.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5465" y="1326700"/>
            <a:ext cx="2939269" cy="295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02100" y="1329350"/>
            <a:ext cx="47085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ансамбле каждый инструмент внимательно слушает остальных. Один начинает мелодию, другой подхватывает её, а третий помогает ритмом, чтобы музыка не рассыпалась.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инструменты дружат в ансамбле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4508324" y="2956525"/>
            <a:ext cx="43023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исполнение похоже на вежливый разговор: никто не кричит громче всех и не перебивает. Зато вместе инструменты звучат слаженно, красиво и очень понятно.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инструмент для первого знакомства
</a:t>
            </a:r>
            <a:pPr algn="l" indent="0" marL="0">
              <a:lnSpc>
                <a:spcPct val="100000"/>
              </a:lnSpc>
              <a:buNone/>
            </a:pPr>
            <a:r>
              <a:rPr lang="en-US" sz="9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5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выбора помогает ребёнку понять, какой инструмент будет удобным, понятным и приятным для первых занятий.
</a:t>
            </a:r>
            <a:endParaRPr lang="en-US" sz="2912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2989800"/>
            <a:ext cx="5252100" cy="20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инструмента особенно удивляют своими размерами: один считают самым большим, а другой — самым маленьким.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357200" y="529175"/>
            <a:ext cx="4214700" cy="184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оркестре встречаются настоящие рекордсмены по размеру, и это делает музыкальный мир особенно интересным.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Обобщающие сведения о размерах оркестровых инструментов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3572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64200" y="2726950"/>
            <a:ext cx="2246400" cy="17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часто говорит без слов. Поэтому её понимают и дети, и взрослые, даже если они никогда не слышали одну и ту же мелодию раньше.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830425"/>
            <a:ext cx="22464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звучат на концертах, в мультфильмах, на праздниках и в школьных выступлениях. Они помогают сделать любое событие более ярким и запоминающимся.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48800" y="2266325"/>
            <a:ext cx="2246400" cy="22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инструмент может передать радость, грусть, тревогу или сказочное настроение. Всё зависит от того, как играет музыкант.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вокруг нас
</a:t>
            </a:r>
            <a:endParaRPr lang="en-US" sz="3000" dirty="0"/>
          </a:p>
        </p:txBody>
      </p:sp>
      <p:sp>
        <p:nvSpPr>
          <p:cNvPr id="8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9950" y="842000"/>
            <a:ext cx="51090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по стране инструментов завершено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узнали, что у каждого инструмента свой способ звучать, свой размер и свой характер. Вместе они создают музыку, без которой оркестр был бы неполным.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2026-05-24T18:35:58Z</dcterms:created>
  <dcterms:modified xsi:type="dcterms:W3CDTF">2026-05-24T18:35:58Z</dcterms:modified>
</cp:coreProperties>
</file>