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способов размножения животных и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размножение: основы, оплодотворение, эволюция и среда обитания.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фундаментальный процесс, обеспечивающий передачу наследственности и выживание видов. Новые поколения помогают животным адаптироваться к изменяющейся окружающей среде, сохраняя биологическое разнообразие.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поддержания жизни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амёб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размножаются клеточным делением, при котором одна клетка делится на две идентичные дочерние. Этот простой процесс позволяет быстро увеличивать численность особей при благоприятных условиях.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образуют новые особи путем почкования: на теле родительского организма вырастает отросток, который затем отделяется и становится самостоятельным животным.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морских звёзд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звёзды способны восстанавливаться из отделённых фрагментов тела, превращая части тела в новые полноценные особи благодаря высокой регенеративной способности.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 у животных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439875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амёбы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размножается путём равномерного деления клетки на две дочерние, что позволяет быстро наращивать популяцию в подходящих условиях среды.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610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формирует на теле почки–новые индивиды, которые после отделения начинают самостоятельную жизнь, не отличаясь по генотипу от материнской особи.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81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размножение морской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может отрастить целый организм из утерянного луча и части тела, благодаря чему поддерживает численность и выживаемость.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52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планарии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демонстрирует способность восстанавливать целое тело из его частей, что обеспечивает эффективное бесполое размножение в природе.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в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быстрое увеличение численности организмов без необходимости искать партнёра, что особенно важно в стабильных и благоприятных условиях.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бесполого размножения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энергию, так как не требует затрат на поиск и привлечение партнёра для размножения, упрощая процесс воспроизводства.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генетически идентично родителям, что снижает приспособленность к переменам в окружающей среде и увеличивает уязвимость к болезням.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Ограничивает эволюционные изменения из-за отсутствия генетической вариабельности, затрудняя адаптацию к новым условиям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участвуют две родительские особи, каждая из которых производит гаметы — сперматозоиды и яйцеклетки, содержащие половину генетической информации.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основы процесса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гамет в процессе оплодотворения приводит к появлению зиготы с уникальным набором генов, что обеспечивает разнообразие потомства и способствует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дождевых червей и улиток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Гермафродиты объединяют в одном организме мужские и женские половые органы, что позволяет им самостоятельно или с другими особями производить потомство для гибкости размножения.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 у млекопитающих и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vertebrates каждый организм — либо самец, либо самка, что обеспечивает обмен генетическим материалом через половой процесс между разнополыми особями.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изменения у рыб и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способны менять пол в течение жизни, а у отдельных червей возможна смена пола, что помогает адаптироваться к условиям и условию популяции.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полового размножения у животных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 внутренним и внешним оплодотворением у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процесс слияния мужской и женской гамет, приводящий к формированию зиготы с комбинированным наследственным материалом.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оплодотворения у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содержит признаки обоих родителей, что способствует разнообразию и адаптивности потомства в изменяющихся условиях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может происходить как внутри организма самки, так и во внешней среде, что зависит от биологии вида и условий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рыб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рыб, например лосося, самки откладывают икру в воду, а самцы выпускают сперму поверх неё. Это обеспечивает слияние гамет во внешней среде при благоприятной влажности.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Амфибии, такие как лягушки, выпускают икру в водоёмы, где происходит встреча спермий и яйцеклеток. Вода играет ключевую роль в обеспечении успешного оплодотворения.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моллюсков и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 и черви также прибегают к внешнему способу, выбрасывая гаметы в окружение, где происходит оплодотворение при подходящих экологических условиях.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оплодотворение: особенности и примеры
</a:t>
            </a:r>
            <a:endParaRPr lang="en-US" sz="27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гамет происходит внутри организма самки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и млекопитающих сперматозоиды проникают в тело самки, где происходит слияние с яйцеклеткой. Это обеспечивает защиту гамет и более высокий процент успешного оплодотворения.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 развивается в защищённой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животных с внутренним оплодотворением зародыш развивается в матке или в специальных оболочках яйца. Это снижает риски для эмбриона и повышает его шансы выжить.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внутреннего оплодотворения у птиц и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выносят яйца с твёрдой скорлупой, защищающей зародыш, а млекопитающие носят эмбрион внутри тела, обеспечивая постоянный уход и питание во время развития.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оплодотворение: особенности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внешним и внутренним оплодотворением в условиях, количестве потомства и выживаемости.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значительно повышает шансы выживания потомства за счёт защиты и меньших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и внутреннего оплодотворения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439875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зиготы и начало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быстро делится, образуя много клеток. Этот процесс называется дроблением и служит основой для дальнейшего формирования тканей и органов.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610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водной среде у рыб и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рыб и амфибий эмбрион развивается в воде, из икринок. Это обеспечивает доступ кислорода и защиту на ранних стадиях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81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Инкубация и развитие в яйце у птиц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с твёрдой скорлупой, где внутри развивается эмбрион. Высиживание обеспечивается родителями, поддерживая необходимую температуру.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52863" y="2787575"/>
            <a:ext cx="18642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Внутриматочное развитие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эмбрион развивается внутри матки, где получает питание и защиту через плаценту. Это позволяет обеспечивать стабильные условия роста.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эмбриона после оплодотворения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детёнышей молоком, защищают их от опасностей и обучают навыкам выживания, обеспечивая высокий уровень опеки и социализации.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животных: примеры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прочные гнёзда, высиживают яйца и кормят птенцов до тех пор, пока они не смогут самостоятельно добывать пищу.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такие как цихлиды, охраняют свои кладки, прогревают икру и защищают молодь от хищников, что повышает шанс их выживания.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гарантируют уникальность каждого потомка и способствуют адаптации к изменяющимся условиям окружающей среды.
</a:t>
            </a:r>
            <a:endParaRPr lang="en-US" sz="3875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 генов родителей создаёт уникальные комбинации, что повышает устойчивость видов к болезням и помогает выживанию.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партеногенеза у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 медоносная пчела могут размножаться без оплодотворения. Такой способ позволяет быстро увеличивать численность при отсутствии самцов или в благоприятных условиях.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ящериц и рыб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и рыбы способны к развитию из неоплодотворённой яйцеклетки. Это обеспечивает выживание вида, особенно в условиях ограниченного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особая форма размножения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доминирует, обеспечивая генетическое разнообразие, бесполое используется для быстрого увеличения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половой способ размножения из-за его эволюционных преимуществ и устойчивости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биологические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животных с разными способами размножения
</a:t>
            </a:r>
            <a:endParaRPr lang="en-US" sz="270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способствует внешнему оплодотворению, так как обеспечивает среду для встречи гамет и развитие потомства без риска пересыхания.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способы размножения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обитатели используют внутреннее оплодотворение, чтобы защитить эмбрионы от засухи и хищников, улучшая выживаемость потомства в сложных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медоносной пчелы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пчёлы возникают из неоплодотворённых яиц самки, что позволяет быстро пополнять колонию в отсутствие самцов.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яиц крокодилами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откладывают яйца в песок, где тепло солнца обеспечивает инкубацию и развитие эмбрионов в безопасных условиях.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 лосося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весну лосось собирается в реках, где происходит массовый нерест с внешним оплодотворением и образованием большого числа икринок.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Высиживание яиц пингвинами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суровых условиях Антарктики пингвины тщательно высиживают яйца и заботятся о птенцах, обеспечивая им тепло и защиту.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из природы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как залог выживания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даёт животным гибкость в адаптации и выживании. Половое и бесполое размножение, забота о потомстве и среды обитания формируют эволюционные стратегии видов.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2026-05-08T22:14:34Z</dcterms:created>
  <dcterms:modified xsi:type="dcterms:W3CDTF">2026-05-08T22:14:34Z</dcterms:modified>
</cp:coreProperties>
</file>