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90599" y="1394500"/>
            <a:ext cx="59463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объединение Италии: обзор и ключевые темы
</a:t>
            </a:r>
            <a:endParaRPr lang="en-US" sz="3087" dirty="0"/>
          </a:p>
        </p:txBody>
      </p:sp>
      <p:sp>
        <p:nvSpPr>
          <p:cNvPr id="6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ключевых событий и личностей объединения Италии в XIX веке.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раздробленной Италии до XIX века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Италия была разделена на множество независимых государств под влиянием Австрии, Франции и Испании. На фоне этой политической мозаики начали распространяться идеи национального единства и свободы.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раздробленности Италии в XIX веке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Многолетнее иностранное господство Габсбургов, Бурбонов и других династий препятствовало объединению и ослабляло национальное самосознание.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внутренние войны между княжествами дестабилизировали регион и тормозили развитие единой политической структуры.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общих экономических границ мешало развитию торговли и индустрии, что углубляло социальные и экономические проблемы населения.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Австрийская империя в Ломбардии и Венето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 контролировала важные северо-восточные территории — Ломбардию и Венецию, что обеспечивало ей стратегическое преимущество в Италии с мощной военной и административной поддержкой.
</a:t>
            </a:r>
            <a:endParaRPr lang="en-US" sz="1139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Королевство Сардиния (Пьемонт)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Сардинское королевство занимало ключевую роль в борьбе за объединение, сочетая развитую экономику и сильную армию, а также выступая центром реформ и национального возрождения.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Неаполитанское королевство и Папская область
</a:t>
            </a:r>
            <a:endParaRPr lang="en-US" sz="1152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 Италии контролировался Бурбонами в Неаполе, а центральные территории принадлежали Папской области — оба государства сохраняли консервативные порядки и сопротивлялись объединению.
</a:t>
            </a:r>
            <a:endParaRPr lang="en-US" sz="1131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государства Италии до объединения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700" y="1461278"/>
            <a:ext cx="2701332" cy="21921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053" y="1461287"/>
            <a:ext cx="2672367" cy="21921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8928" y="1461287"/>
            <a:ext cx="2672367" cy="21921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национальные движения и тайные общества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574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Карбонарии — защитники свободы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1820-х годах карбонарии активно боролись против иностранных правителей, организовывая восстания и распространяя идеи национального освобождения в различных регионах Италии.
</a:t>
            </a:r>
            <a:endParaRPr lang="en-US" sz="829" dirty="0"/>
          </a:p>
        </p:txBody>
      </p:sp>
      <p:sp>
        <p:nvSpPr>
          <p:cNvPr id="13" name="Text 3"/>
          <p:cNvSpPr txBox="1"/>
          <p:nvPr/>
        </p:nvSpPr>
        <p:spPr>
          <a:xfrm>
            <a:off x="321905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Джузеппе Маццини и "Молодая Италия"
</a:t>
            </a:r>
            <a:pPr algn="l" indent="0" marL="0">
              <a:lnSpc>
                <a:spcPct val="100000"/>
              </a:lnSpc>
              <a:buNone/>
            </a:pPr>
            <a:r>
              <a:rPr lang="en-US" sz="795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Маццини основал «Молодую Италию» с целью создания единого республиканского государства, вдохновляя граждан на борьбу за свободу и национальное единство, несмотря на суровые репрессии.
</a:t>
            </a:r>
            <a:endParaRPr lang="en-US" sz="795" dirty="0"/>
          </a:p>
        </p:txBody>
      </p:sp>
      <p:sp>
        <p:nvSpPr>
          <p:cNvPr id="14" name="Text 4"/>
          <p:cNvSpPr txBox="1"/>
          <p:nvPr/>
        </p:nvSpPr>
        <p:spPr>
          <a:xfrm>
            <a:off x="6048929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Восстания 1831 и 1848–1849 гг.
</a:t>
            </a:r>
            <a:pPr algn="l" indent="0" marL="0">
              <a:lnSpc>
                <a:spcPct val="100000"/>
              </a:lnSpc>
              <a:buNone/>
            </a:pPr>
            <a:r>
              <a:rPr lang="en-US" sz="79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подавление восстаний, эти события способствовали росту популярности идей национализма и подготовили почву для более организованного сопротивления иностранному господству.
</a:t>
            </a:r>
            <a:endParaRPr lang="en-US" sz="79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война за независимость (1848–1849)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войны в 1848 году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Королевство Сардиния объявило войну Австрийской империи, начав вооружённую борьбу за освобождение северных областей Италии.
</a:t>
            </a:r>
            <a:endParaRPr lang="en-US" sz="1056" dirty="0"/>
          </a:p>
        </p:txBody>
      </p:sp>
      <p:sp>
        <p:nvSpPr>
          <p:cNvPr id="8" name="Text 2"/>
          <p:cNvSpPr txBox="1"/>
          <p:nvPr/>
        </p:nvSpPr>
        <p:spPr>
          <a:xfrm>
            <a:off x="3212990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конфликта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Боевые действия распространились на Ломбардию, Венецию и Тоскану, привлекая различные итальянские государства в конфликт против господства Австрии.
</a:t>
            </a:r>
            <a:endParaRPr lang="en-US" sz="1056" dirty="0"/>
          </a:p>
        </p:txBody>
      </p:sp>
      <p:sp>
        <p:nvSpPr>
          <p:cNvPr id="9" name="Text 3"/>
          <p:cNvSpPr txBox="1"/>
          <p:nvPr/>
        </p:nvSpPr>
        <p:spPr>
          <a:xfrm>
            <a:off x="620340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и последствия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поражение сардинских войск, национальный дух укрепился, а идея единой Италии приобрела широкую поддержку среди населения.
</a:t>
            </a:r>
            <a:endParaRPr lang="en-US" sz="1056" dirty="0"/>
          </a:p>
        </p:txBody>
      </p:sp>
      <p:sp>
        <p:nvSpPr>
          <p:cNvPr id="10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01" y="1454089"/>
            <a:ext cx="2334607" cy="30453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лидеры: Виктор Эммануил II и Камилло Кавур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016175" y="1705331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Эммануил II стал королём Сардинии с поддержкой реформ и стремлением к объединению, что заложило основу политической власти для действий по интеграции.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6175" y="3372206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Камилло Кавур, премьер-министр, проводил экономические реформы и выстраивал дипломатические отношения, особенно с Францией, что существенно поддержало национальное движение.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Сардинского королевства (Пьемонта) в объединении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Пьемонт обладал самой мощной армией и развитой промышленностью, став центром национального движения и сопротивления иностранному воздействию.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Кавура заключила союз с Францией, что позволило получить внешнюю поддержку в борьбе с Австрией за освобождение северных территорий.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реформы укрепили экономику и государственные институты, способствуя объединению разрозненных итальянских земель вокруг Сардинии.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война за независимость и результаты дипломатии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1859 году Пьемонт и Франция начали совместную войну против Австрии с целью освободить северные итальянские провинции от австрийского контроля.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мирным соглашениям Франция получила территории Ниццы и Савойи, усилив своё влияние на западных границах Италии.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союзников привела к освобождению Ломбардии и части центральных областей, что значительно продвинуло процесс объединения страны.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и дипломатическое сотрудничество продемонстрировали эффективность внешних союзов в достижении национальных целей итальянцев.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Сражение при Сольферино: ход и последствия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Сольферино была крупнейшим столкновением Второй войны за независимость, где объединённые силы Пьемонта и Франции нанесли поражение австрийской армии.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сражения вдохновили создание Международного Красного Креста и ускорили объединение итальянских территорий под единым управлением.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342667"/>
            <a:ext cx="3916500" cy="1862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159" y="1342681"/>
            <a:ext cx="3916490" cy="18626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67555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Гарибальди и его 'краснорубашечники'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667555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1860 году Джузеппе Гарибальди возглавил отряд из тысячи добровольцев, известных как 'краснорубашечники'. Их неожиданный флотский десант на Сицилию стал стартом победного похода за объединение Южной Италии.
</a:t>
            </a:r>
            <a:endParaRPr lang="en-US" sz="1179" dirty="0"/>
          </a:p>
        </p:txBody>
      </p:sp>
      <p:sp>
        <p:nvSpPr>
          <p:cNvPr id="10" name="Text 2"/>
          <p:cNvSpPr txBox="1"/>
          <p:nvPr/>
        </p:nvSpPr>
        <p:spPr>
          <a:xfrm>
            <a:off x="4960629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завоевание и свержение Бурбонов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60629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считанные месяцы Гарибальди и его отряд освободили Сицилию и большую часть Южной Италии. Падение Бурбонов в Неаполитанском королевстве позволило включить эти территории в будущее единое государство.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Тысячи Джузеппе Гарибальди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Плебисциты и поддержка населения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 этапом объединения стали плебисциты, проведённые в центральных и южных регионах Италии. Граждане получили возможность напрямую выразить своё мнение о вхождении в единое Королевство.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участников плебисцитов высказалось за присоединение к новому государству. Это отражало растущее национальное сознание и желание объединения среди населения.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плебисцитов придали легитимность объединительному процессу и продемонстрировали широкое народное одобрение создания единой Италии.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8324" y="1612202"/>
            <a:ext cx="2997340" cy="28480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Провозглашение Королевства Италия в 1861 году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98336" y="1799336"/>
            <a:ext cx="2433353" cy="2746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марте 1861 года в Турине официально провозгласили Королевство Италия. Виктор Эммануил II стал первым королём нового государства, символизируя объединение большинства итальянских земель.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89918" y="1799336"/>
            <a:ext cx="2433353" cy="2746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Рим и Венеция ещё не вошли в состав Королевства. Эти территории остались целью дальнейшей национальной политики и борьбы за полное объединение Италии.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45" y="1588227"/>
            <a:ext cx="3353942" cy="2670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1866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стало годом важного территориального прироста для Италии при завершении объединительного процесса.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XIX века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союза с Пруссией в войне против Австрии Италии передали Венецию, что значительно укрепило национальное единство и территориальную целостность страны.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700" y="1461278"/>
            <a:ext cx="2701332" cy="21921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053" y="1461287"/>
            <a:ext cx="2672367" cy="21921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8928" y="1461287"/>
            <a:ext cx="2672367" cy="21921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Присоединение Рима и завершение объединения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574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французских войск и наступление Италии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1870 году после поражения Франции в войне с Пруссией французские войска покинули Рим. Итальянская армия воспользовалась этим и вошла в город, завершив процесс объединения.
</a:t>
            </a:r>
            <a:endParaRPr lang="en-US" sz="829" dirty="0"/>
          </a:p>
        </p:txBody>
      </p:sp>
      <p:sp>
        <p:nvSpPr>
          <p:cNvPr id="13" name="Text 3"/>
          <p:cNvSpPr txBox="1"/>
          <p:nvPr/>
        </p:nvSpPr>
        <p:spPr>
          <a:xfrm>
            <a:off x="321905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— новая столица Италии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Рима позволил провозгласить его столицей объединённого государства. Это стало символом национального единства и централизованной власти нового Королевства Италия.
</a:t>
            </a:r>
            <a:endParaRPr lang="en-US" sz="829" dirty="0"/>
          </a:p>
        </p:txBody>
      </p:sp>
      <p:sp>
        <p:nvSpPr>
          <p:cNvPr id="14" name="Text 4"/>
          <p:cNvSpPr txBox="1"/>
          <p:nvPr/>
        </p:nvSpPr>
        <p:spPr>
          <a:xfrm>
            <a:off x="6048929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Римский вопрос и сопротивление церкви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объединение, Папа и католическая церковь продолжали оставаться в оппозиции светским властям. Конфликт продлился до Латеранских соглашений 1929 года.
</a:t>
            </a:r>
            <a:endParaRPr lang="en-US" sz="82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9161" y="1611696"/>
            <a:ext cx="4593324" cy="25330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карты и статистики: до и после объединения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Италии до объединения и после демонстрируют значительный прогресс в государственных и экономических сферах.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обеспечило экономическую и инфраструктурную интеграцию страны, создав единое национальное государство.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статистики XIX века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объединения для Италии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стимулировало промышленное развитие и расширение торговли, а также способствовало строительству ключевой инфраструктуры, включая железные дороги и порты.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территории и политического веса Италии повысил её влияние на европейской арене, укрепив позиции среди других великих держав.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национальной идентичности сопровождалось повышением уровня образования и социальной мобильности в странах, входящих в Королевство.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Сохранялись значительные экономические и социальные разрывы между северными промышленными регионами и сельскохозяйственным югом.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в развитии порождали напряжённость и протестные настроения внутри общества, препятствуя полной интеграции.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отношений с Папским государством оставался неурегулированным, что вызывало политические споры — известный 'Римский вопрос'.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неравенство и медленные реформы провоцировали волнения, требовавшие дальнейших преобразований в новом государстве.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вызовы нового государства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объединения Италии на Европу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Итальянское единство вдохновило национально-освободительные движения в Германии, Венгрии и других странах Европы, ускоряя процессы национального самоопределения.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политической карты Европы после объединения Италии стимулировало международные кризисы и рост националистических настроений в XIX веке.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стало важным этапом европейской политической истории, влияя на развитие международных отношений и формирование современных государств.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65" y="238186"/>
            <a:ext cx="4274640" cy="470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3650" y="1394500"/>
            <a:ext cx="3918300" cy="146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86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Итальянское объединение: ключ к новому этапу истории
</a:t>
            </a:r>
            <a:endParaRPr lang="en-US" sz="2886" dirty="0"/>
          </a:p>
        </p:txBody>
      </p:sp>
      <p:sp>
        <p:nvSpPr>
          <p:cNvPr id="7" name="Text 1"/>
          <p:cNvSpPr txBox="1"/>
          <p:nvPr/>
        </p:nvSpPr>
        <p:spPr>
          <a:xfrm>
            <a:off x="513650" y="2993343"/>
            <a:ext cx="3918300" cy="7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Италии ознаменовало начало национального государства и вдохновило европейские преобразования, продемонстрировав силу идей национализма и единства в формировании современной Европы.
</a:t>
            </a:r>
            <a:endParaRPr lang="en-US" sz="111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2026-05-10T23:54:07Z</dcterms:created>
  <dcterms:modified xsi:type="dcterms:W3CDTF">2026-05-10T23:54:07Z</dcterms:modified>
</cp:coreProperties>
</file>