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вокруг нас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прячется в обычных вещах.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 их секреты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две стороны с общей вершиной. Они бывают разными по величине, а прямой угол особенный: он равен 90 градусам и часто помогает строить аккуратные фигуры и чертежи.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прямой угол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ровные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прямого угла идут строго по линиям и встречаются без наклона. Из-за этого угол выглядит очень аккуратно, словно его начертили по линейке без единой спешки.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квадратик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вершине прямого угла часто рисуют маленький квадратик. Это специальный знак, который сразу подсказывает: здесь угол ровно такой, каким и должен быть — 90 градусов.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удобно использовать как образец в заданиях и чертежах. Если линии совпадают с его сторонами, значит, угол найден правильно, а рисунок получается ровным и понятным.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в привычных предметах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окна и дверное полотно часто имеют прямые углы. Благодаря этому они выглядят ровно и удобно закрываются. В доме такие формы встречаются так часто, что мы замечаем их почти не задумываясь.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книгу и посмотрите на её уголки: они ровные и чёткие. Такой же формы бывают тетради и альбомы. Эти предметы легко узнать, потому что их края образуют аккуратные прямые углы.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и полка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Кирпичи, полки и многие коробки тоже строятся на прямых углах. Их форма помогает складывать предметы ровно, без пустых перекосов. Поэтому на картинках такие объекты выглядят особенно аккуратно.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угол называется прямым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«прямой» напоминает о ровной линии и правильном направлении. У такого угла стороны не заворачивают и не наклоняются, а встречаются аккуратно, как будто их провели по линейке.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линии пересекаются под особым удобным углом, получается фигура с очень понятной формой. Такой угол легко заметить в тетради, на чертеже и даже в обычной комнате.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важен потому, что помогает строить ровные предметы и изображения. Без него многие фигуры выглядели бы криво, а линейка, кажется, обиделась бы.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29150"/>
            <a:ext cx="282900" cy="28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1425" y="2021350"/>
            <a:ext cx="223875" cy="298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44867"/>
            <a:ext cx="282900" cy="2514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прямой угол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точный помощник — угольник. Если стороны угла точно совпали с его краями, значит, угол прямой. Это быстрый способ проверить всё без сложных вычислений.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бумаги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взять угол листа бумаги или тетради. Его край служит удобным образцом: если стороны совпадают с ним, перед нами прямой угол, а не какой-нибудь хитрец.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тетрадного листа тоже помогает в проверке. Нужно просто приложить его к нужному месту. Если совпадение точное, угол найден правильно, и можно смело продолжать задание.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измеряют в градусах. Он помогает понять, как сравнивать формы и строить аккуратные чертежи.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определение из школьной геометрии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является прямым и служит образцом для измерения других углов.
</a:t>
            </a:r>
            <a:endParaRPr lang="en-US" sz="14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увидеть прямой угол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классной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 парту, доску и оконную раму. У них есть ровные углы, которые сразу бросаются в глаза. В классе таких примеров много, поэтому геометрию можно изучать прямо на месте.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Двери, книжные полки и коробки часто имеют прямые углы. Они делают предметы удобными и аккуратными. Даже обычная мебель может стать маленькой подсказкой для внимательного юного геометра.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на полу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ступеньки и кирпичные стены тоже помогают заметить прямой угол. На улице такие формы встречаются повсюду. Стоит лишь оглянуться, и математика уже прячется в знакомых вещах.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 фигурах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четыре угла прямые, поэтому он выглядит особенно ровно. Его стороны одинаковые, а углы будто дружно стоят по струнке.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тоже четыре прямых угла, но его стороны могут быть разной длины. Из-за этого он напоминает вытянутый квадрат, но остаётся таким же аккуратным.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помогают быстро узнать эти фигуры в тетради, на чертеже и в окружающих предметах. Они словно маленькие подсказки, которые говорят: форма построена правильно.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угол меняется, фигура уже не будет квадратом или прямоугольником. Поэтому прямой угол очень важен для точного узнавания фигур.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169" y="1492488"/>
            <a:ext cx="186563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169" y="3506288"/>
            <a:ext cx="186563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прямой угол отличается от других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прямого, то есть меньше 90 градусов. Он выглядит как узкий «клювик» и часто кажется меньше, чем угол в уголке тетради.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занимает середину между острым и тупым. Он ровный, аккуратный и служит удобным ориентиром, когда нужно проверить рисунок или фигуру.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больше прямого. Он раскрывается шире и выглядит просторнее. Если представить веер, то тупой угол был бы уже почти раскрыт полностью.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прямой угол в предметах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углу листа бумаги или угольнику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прямые углы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используют прямые углы, чтобы стены, окна и двери получались ровными. Так здание выглядит аккуратно и в нём удобно жить и работать.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черчение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чертёжники и дизайнеры опираются на прямые углы в схемах, таблицах, планах и рисунках. Они помогают всё расположить понятно и без лишнего наклона.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прямых углов не было, многие вещи и постройки казались бы кривыми. Предметами с ровными углами пользоваться просто приятнее — и глазам, и рукам.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 тетради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в клетку прямые углы можно заметить сразу. Клетки образуют аккуратные квадратики, а их стороны идут ровно, как по линейке. По ним удобно рисовать, считать и проверять, ровно ли выполнено задание.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страницы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тетрадь или книгу — и вот он, знакомый прямой угол. Он прячется в самом уголке страницы, будто маленький страж порядка. Такой пример легко показать на уроке, потому что он всегда под рукой и не убегает.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учебных заданий есть прямоугольная рамка с чёткими углами. Она помогает выделить условие и делает страницу аккуратной. Даже простая рамка показывает, что математика живёт рядом со школьными вещами каждый день.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 квадрат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стороны одинаковые, а все углы — прямые. Именно поэтому он выглядит очень ровно и легко узнаётся среди других фигур, даже если нарисован совсем просто.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один угол станет меньше или больше 90 градусов, фигура уже перестанет быть квадратом. Она начнёт напоминать что-то другое, и строгий квадрат сразу потеряет своё имя.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помогают быстро проверить квадрат в тетради, на чертеже или в узоре. Достаточно посмотреть на уголки — и фигура почти сама подсказывает ответ.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 прямоугольник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196561" y="2423675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разные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квадрата, стороны прямоугольника могут быть разной длины. Из-за этого он бывает вытянутым или почти квадратным.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479400" y="12765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прямые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все углы прямые, поэтому его легко отличить по четырём аккуратным уголкам. Фигура выглядит строгой и понятной.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918511" y="3535950"/>
            <a:ext cx="34152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часто виден в книгах, экранах, дверях, карточках и коробках. Такая форма удобна для хранения, измерения и аккуратного размещения предметов.
</a:t>
            </a:r>
            <a:endParaRPr lang="en-US" sz="9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распознавании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угол кажется прямым только на глаз, особенно если рисунок сделан неаккуратно. Небольшой наклон линий может обмануть, как хитрый фокусник.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Неровные края у бумаги, тетради или картинки тоже мешают заметить точную форму. Поэтому лучше не полагаться лишь на первое впечатление.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помогает проверить угол быстро и без догадок. Если его стороны совпали с краями угла, можно смело говорить: это прямой угол.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совпадения нет, угол относится к другому виду. Такая проверка спасает от ошибок в заданиях и делает ответ уверенным.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 классе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 как образец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доска обычно имеет форму прямоугольника, поэтому её углы легко заметить. Прямые линии рамки помогают глазам отдыхать и сразу показывают, как выглядит аккуратная геометрия в большом размере.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 окно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и у оконной рамы тоже можно найти прямые углы. Они делают предметы удобными и знакомыми, а класс — более упорядоченным. Даже во время урока геометрия тихо подмигивает со всех сторон.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Дверной проём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Дверной проём — ещё один хороший пример прямого угла в школе. Его ровные стороны помогают понять, что математика не только в учебнике, но и в том, чем мы пользуемся каждый день.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признак прямого угла: если видишь такую меру, можно искать ровный уголок листа или брать угольник.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прямого угла в школьной геометрии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всегда считается прямым и служит образцом для проверки фигур и предметов.
</a:t>
            </a:r>
            <a:endParaRPr lang="en-US" sz="14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о прямом угле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сравни угол с углом листа бумаги или угольником. Совпало — значит, ответ найден правильно, и геометрия не пугает.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можно найти у книги, окна и квадрата. Эти предметы помогают запомнить его вид: аккуратный, ровный и без наклона.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острого угла градусная мера меньше 90, а у прямого она ровно такая. Это главное отличие, которое нужно помнить на уроке.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 жизни и математике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помогает строить, чертить и замечать красоту простых форм. Он встречается повсюду — стоит только присмотреться внимательнее.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2026-05-24T10:25:49Z</dcterms:created>
  <dcterms:modified xsi:type="dcterms:W3CDTF">2026-05-24T10:25:49Z</dcterms:modified>
</cp:coreProperties>
</file>