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to School: возвращение к учебе и английскому языку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лексика, полезные фразы и уверенный старт после каникул.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расписании, предметах, вещах в классе и чувствах после каникул. Заодно удобно повторить Present Simple, there is/there are, have got и вопросы для общения на уроке.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to School: повторяем английский для школьной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на английском языке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37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school, classroom, desk, chair и board описывают саму школьную среду. Они нужны, чтобы назвать предметы в кабинете и быстро понимать, где проходит урок.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7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Textbook, exercise book, pencil case, ruler, timetable, break и homework часто встречаются в заданиях. Эти слова помогают говорить о том, что лежит в портфеле и что нужно сделать дома.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7925" y="3819327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 расписании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English, Maths, Science, History, Geography, Art, PE и Music — основные школьные предметы. Умение их называть особенно важно, когда нужно рассказать о своём дне и уроках.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78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go to school, do homework, have a lesson, study English и be late for class помогают описывать привычные школьные ситуации. Они делают речь точнее и естественнее.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78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нужна не только для словаря, но и для общения. Чем лучше ученик знает эти слова, тем увереннее он отвечает на уроке и понимает инструкции учителя.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in the school bag?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21800" y="12853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сумке обычно лежат textbook, exercise book, pen, pencil, ruler и rubber. Эти предметы нужны почти на каждом уроке, поэтому их названия важно знать без долгих пауз.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621800" y="2458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ещё пригодится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Diary и water bottle тоже часто нужны школьнику. Дневник помогает следить за расписанием и домашним заданием, а бутылка с водой поддерживает внимание во время длинного учебного дня.
</a:t>
            </a:r>
            <a:endParaRPr lang="en-US" sz="974" dirty="0"/>
          </a:p>
        </p:txBody>
      </p:sp>
      <p:sp>
        <p:nvSpPr>
          <p:cNvPr id="13" name="Text 4"/>
          <p:cNvSpPr txBox="1"/>
          <p:nvPr/>
        </p:nvSpPr>
        <p:spPr>
          <a:xfrm>
            <a:off x="621800" y="3716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open your book, take out your notebook и write the date звучат очень часто. Если ученик понимает их сразу, он быстрее включается в работу и не теряет время.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2815163" y="2458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listen carefully напоминает, что на уроке важно не только говорить, но и слышать учителя. Это помогает не пропустить объяснение и выполнить задание правильно с первого раза.
</a:t>
            </a:r>
            <a:endParaRPr lang="en-US" sz="974" dirty="0"/>
          </a:p>
        </p:txBody>
      </p:sp>
      <p:sp>
        <p:nvSpPr>
          <p:cNvPr id="15" name="Text 6"/>
          <p:cNvSpPr txBox="1"/>
          <p:nvPr/>
        </p:nvSpPr>
        <p:spPr>
          <a:xfrm>
            <a:off x="2815163" y="3716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началу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рюкзак собран заранее, ученику проще сосредоточиться на уроке, а не искать вещи в последний момент. Такая привычка экономит время и снижает утреннюю спешку.
</a:t>
            </a:r>
            <a:endParaRPr lang="en-US" sz="10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781" y="1336325"/>
            <a:ext cx="4250837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 школьной жизни и материалы урока английского языка
</a:t>
            </a:r>
            <a:endParaRPr lang="en-US" sz="1013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нужные школьные предметы и их английские названия.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по теме помогают быстрее понимать задания, уверенно называть вещи в классе и точнее отвечать учителю.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supplies and their names in English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школьника и учебная продуктивность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выходом: get dressed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школьник одевается, проверяет портфель и берёт всё необходимое. Если вещи собраны заранее, утром меньше забывчивости и больше времени на спокойный выход.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учёбы: have breakfast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завтрак поддерживает внимание и силы на первых уроках. Для 12–13 лет особенно важно сочетать сон, питание и стабильный школьный ритм.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Утро: wake up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подъёма и завтрака. Важно не спешить слишком сильно, чтобы спокойно собраться и подготовиться к урокам без лишнего стресса.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Дорога: leave home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из дома важно идти без опозданий. Привычка arrive at school on time помогает начать день собранно и не пропустить первые инструкции учителя.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распределяется день ученика между учёбой, отдыхом и сном. Это помогает увидеть, где обычно не хватает времени.
</a:t>
            </a:r>
            <a:endParaRPr lang="en-US" sz="1163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времени школьника 7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отрезки приходятся на lessons, homework и sleep, поэтому планирование вечера особенно важно для спокойного учебного ритма.
</a:t>
            </a:r>
            <a:endParaRPr lang="en-US" sz="1204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routine: как проходит школьный день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к первому дню после каникул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вернуться в учебный ритм без лишней спешки.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0222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24068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96256" y="1498328"/>
            <a:ext cx="169650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Feelings after the holidays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Excitement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каникул многие ученики рады снова увидеть друзей и узнать, что нового будет в классе. Это чувство помогает легче начать учебный год и включиться в общение.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Nervousness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волнение тоже нормально, особенно перед контрольными, новыми темами или незнакомыми учителями. Оно показывает, что ученику не всё равно и он хочет справиться хорошо.
</a:t>
            </a:r>
            <a:endParaRPr lang="en-US" sz="1013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Joy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часто связана с возвращением к привычному расписанию, встречей с одноклассниками и любимыми уроками. Такая эмоция делает первые дни после отдыха более тёплыми и лёгкими.
</a:t>
            </a:r>
            <a:endParaRPr lang="en-US" sz="1070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Tiredness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длинных каникул иногда чувствуется усталость, потому что снова нужно рано вставать и соблюдать школьный режим. Постепенный вход в учебный ритм помогает справиться с этим.
</a:t>
            </a:r>
            <a:endParaRPr lang="en-US" sz="1063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Curiosity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помогает быстрее включиться в учёбу: ученику хочется узнать новые темы, задания и правила класса. Именно это чувство часто поддерживает интерес к английскому языку.
</a:t>
            </a:r>
            <a:endParaRPr lang="en-US" sz="10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in the classroom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двери класса ученики здороваются и быстро занимают свои места. Кто-то говорит Good morning, кто-то проверяет тетрадь и учебник. В кабинете сразу становится спокойно и рабоче, потому что все готовы начать урок вместе.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кабинете английского
</a:t>
            </a:r>
            <a:endParaRPr lang="en-US" sz="1523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задания один ученик поднимает руку и спрашивает: Can I go to the board? Другой тихо говорит: I don’t understand, Could you repeat that, please? Учитель отвечает спокойно, и весь класс продолжает работать уверенно.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Доброжелательная работа в классе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партах лежат учебники, тетради и ручки, а ученики обмениваются короткими фразами: May I borrow a pen? and Thank you. Так урок английского становится не только полезным, но и удобным для совместной работы.
</a:t>
            </a:r>
            <a:endParaRPr lang="en-US" sz="11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ежедневные шаги — проверка дневника, подготовка формы и повторение слов — помогают быстрее войти в учебный ритм после каникул.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английского языка; иллюстративное распределение привычек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сон и домашняя подготовка: они создают основу для внимания, спокойствия и стабильной работы на уроках.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 успешного старта четверти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546328"/>
            <a:ext cx="4164900" cy="22906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английского языка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быстрее реагировать на задания и не теряться во время урока английского языка.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выражения делают общение на уроке быстрее, понятнее и увереннее для каждого ученика.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phrases for English class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объединены по темам, их легче повторять, сравнивать и использовать в коротких примерах на уроке и дома.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тематических групп помогают запоминать лексику быстрее.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подход к изучению лексики на уроках английского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к учебе особенно важно не откладывать задания на поздний вечер: тогда остается время и на отдых, и на полноценный сон.
</a:t>
            </a:r>
            <a:endParaRPr lang="en-US" sz="1162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урока; рекомендованное распределение времени в будний день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и повторение занимают заметную часть вечера, поэтому лучше заранее планировать порядок дел и не смешивать учёбу с отдыхом.
</a:t>
            </a:r>
            <a:endParaRPr lang="en-US" sz="1124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уходит на домашнюю работу и отдых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действовать, если не хватает слова или есть ошибка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учебного общения на уроке английского языка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7212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из дома важно заранее вспомнить маршрут, время в пути и место, где нужно перейти дорогу. Это помогает прийти в школу без спешки и лишнего волнения.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42500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переходе нужно смотреть по сторонам, пользоваться пешеходным переходом и ждать зелёного сигнала светофора. Такие привычки делают дорогу безопаснее и спокойнее для школьника.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51287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on time и late особенно важны утром: лучше выйти раньше, чем опоздать на урок. Небольшой запас времени помогает войти в класс собранно и без стресса.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route: путь в школу и безопасность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58812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68518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Выучить новые слова по теме школьной жизни и уверенно использовать их в коротких ответах, мини-диалогах и письменных упражнениях на уроке.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рассказ о своём дне из нескольких предложений, назвать предметы, расписание и привычки, не теряя логики и последовательности.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вслух более уверенно, соблюдать паузы и ударение, а также понимать короткие тексты о школе, расписании и классе.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Активнее участвовать в парной работе, задавать простые вопросы, отвечать на них и использовать английские фразы без длительных пауз.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цели на четверть по английскому языку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сочетать короткие повторения слов, чтение простых текстов и устную практику с одноклассником или дома с поддержкой взрослых.
</a:t>
            </a:r>
            <a:endParaRPr lang="en-US" sz="1155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английского языка; иллюстративная оценка факторов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и сон дают самый заметный эффект, а остальные привычки усиливают результат, если действуют каждый день, а не от случая к случаю.
</a:t>
            </a:r>
            <a:endParaRPr lang="en-US" sz="115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учиться английскому стабильно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дома и в школе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взрослые помогают проверить расписание, напомнить о домашнем задании и спокойно повторить слова. Такая поддержка снижает забывчивость и помогает начать четверть без лишнего напряжения.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направляет ученика на уроке, объясняет задания, подсказывает нужные фразы и создаёт безопасную атмосферу для вопросов. Это особенно важно после каникул, когда нужно снова войти в ритм.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дома и в школе действуют в одном направлении, ученик быстрее привыкает к расписанию, увереннее отвечает на уроках и лучше справляется с новыми темами.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одноклассников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 помогают в парной работе, подсказывают слова и поддерживают на уроке. Когда рядом есть доброжелательное общение, говорить по-английски становится легче и 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to School: уверенный старт нового учебного года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back to school объединяет лексику, фразы для урока, режим дня и полезные привычки. Если ученик готовится заранее, повторяет слова и не боится говорить, английский становится понятным и практичным.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2026-05-31T05:28:47Z</dcterms:created>
  <dcterms:modified xsi:type="dcterms:W3CDTF">2026-05-31T05:28:47Z</dcterms:modified>
</cp:coreProperties>
</file>