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алгебраических дробей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правила работы с дробями, где есть переменные.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алгебраические дроби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дроби появляются в формулах, уравнениях и преобразовании выражений. В 8 классе важно научиться работать с ними аккуратно: учитывать знаменатель, находить общий вид и правильно упрощать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алгебраическая дробь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840425" y="12661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дробь записывается как A/B, где A и B — алгебраические выражения. В числителе и знаменателе могут стоять одночлены или многочлены.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840425" y="10394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40425" y="43339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алгебраических дробей помогают преобразовывать выражения, решать задания с переменными и готовят к более сложным темам алгебры.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840425" y="41072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нужна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40425" y="35669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алгебраической дроби обе части могут содержать переменные и числа вместе. Это делает такие выражения удобными для записи формул и решений уравнений.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40425" y="33402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и знаменатель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840425" y="28000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5/x определена при x≠0, а дробь 1/(x−2) — при x≠2. Эти ограничения нужно помнить до начала преобразований.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40425" y="25733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840425" y="20330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не может быть равен нулю. Поэтому перед вычислениями нужно сразу проверить, при каких значениях переменной дробь вообще имеет смысл.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3840425" y="18063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важнее всего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показывает, при каких значениях переменной выражение остаётся верным. Для алгебраических дробей это все значения, которые не обращают знаменатель в ноль.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ОДЗ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проверить ОДЗ, можно получить красивый, но неверный ответ. Иногда найденное значение подходит после преобразований, но не подходит к исходной дроби.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обязательно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знаменатель, затем составляют условие «не равно нулю». Так получают ограничения вроде x−3≠0, x^2−9≠0 или 2a+1≠0.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ограничения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нужно учитывать с самого начала и ещё раз проверять в конце. Это помогает не потерять запрещённые значения и избежать ошибок в ответе.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проверять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329414"/>
            <a:ext cx="8426700" cy="24440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знаменателя на множители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8950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помогает увидеть одинаковые множители в разных дробях. Именно так проще найти общий знаменатель и правильно привести выражения к одному виду.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8955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раскладывать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7404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выделять общий множитель и применять формулу разности квадратов. Это показывает, какие множители уже есть, а какие нужно дописать.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57409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схема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03177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x^2−9=(x−3) (x+3), a^2−4a+4=(a−2)^2, а 2x+2=2(x+1). Такие записи делают структуру выражения более заметной.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303182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действий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преобразований при сложении и вычитании алгебраических дробей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дробей с одинаковым знаменателем
</a:t>
            </a:r>
            <a:endParaRPr lang="en-US" sz="2801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знаменатели одинаковые, складывают только числители, а общий знаменатель оставляют без изменений. Это самый короткий и удобный случай.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складывать знаменатели или менять знаки в числителе без причины. При одинаковых знаменателях действие выполняется быстрее всего, если не торопиться.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выглядит так: a/b + c/b = (a+c)/b. Знаменатель не меняется, потому что обе дроби уже выражены в одной и той же части.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(3x)/(x−1) + 2/(x−1) = (3x+2)/(x−1). Здесь достаточно объединить числители и не трогать знаменатель.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дробей с одинаковым знаменателем
</a:t>
            </a:r>
            <a:endParaRPr lang="en-US" sz="273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знаменателях вычитают только числители, а общий знаменатель сохраняют. Формула записывается так: a/b − c/b = (a−c)/b.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второй дробью меняет знаки внутри её числителя. Поэтому полезно сразу ставить скобки, чтобы не потерять отдельные слагаемые.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знаком минус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(5y−1)/(y+2) − 3/(y+2) = (5y−4)/(y+2). Здесь вычитание происходит только в числителе, а знаменатель остаётся прежним.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знак минус раскрывается неверно, ответ получится неправильным даже при верной формуле. Скобки помогают аккуратно выполнить вычитание и сохранить все знаки.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ошибки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общему знаменателю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знаменатели разные, сначала надо привести дроби к общему знаменателю. Без этого складывать или вычитать числители нельзя.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нужно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 двумя знаменателями помогает сразу увидеть общие множители и понять, что именно нужно дописать в каждой дроби.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схема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получаются дроби (x+1)/x(x+1) и x/x(x+1). Каждую дробь домножают на недостающий множитель, чтобы знаменатели совпали.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дробях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дробей 1/x и 1/(x+1) общий знаменатель равен x(x+1). Он содержит оба множителя и подходит для обеих дробей.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общего знаменателя
</a:t>
            </a:r>
            <a:endParaRPr lang="en-US" sz="9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способ нахождения общего знаменателя встречается чаще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ситуации по теме «Сложение и вычитание алгебраических дробей», 8 класс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задач важнее всего быстро распознать тип знаменателей и выбрать нужный способ без лишних действий.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знаменатели, тем больше шагов требуется. Чаще всего в 8 классе приходится сначала разлагать выражения на множители.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знаменатель объединяет дроби, а числители меняются отдельно: это основа верного ответа.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алгебраических дробей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шагa нужны после приведения к общему знаменателю: сначала складывают числители, затем упрощают ответ.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дробей с разными знаменателями
</a:t>
            </a:r>
            <a:endParaRPr lang="en-US" sz="2868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приводят дроби к одному знаменателю, чтобы сравнивать выражения в одинаковых частях. Без этого вычитание числителей будет неверным и может привести к ошибке в ответе.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общий знаменатель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к общему знаменателю вычитают только числители, а знаменатель оставляют без изменений. Это правило работает так же, как при сложении, но требует внимательности к знакам.
</a:t>
            </a:r>
            <a:endParaRPr lang="en-US" sz="122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Вычесть числители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второй дроби знак минус относится ко всему её числителю. Поэтому скобки обязательны: они помогают правильно раскрыть знак и не потерять отдельные слагаемые.
</a:t>
            </a:r>
            <a:endParaRPr lang="en-US" sz="1277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скобки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смотрят, можно ли сократить дробь, и сверяют результат с ОДЗ. Если выбранное значение переменной запрещено, ответ нужно считать недопустимым даже при правильных вычислениях.
</a:t>
            </a:r>
            <a:endParaRPr lang="en-US" sz="1225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984500"/>
            <a:ext cx="4843800" cy="21156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сложении и вычитании дробей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где чаще всего возникают неточности и как их избежать.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со знаками, ОДЗ и выбором общего знаменателя, а не с самой арифметикой.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преобразования алгебраических дробей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получить верный ответ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типичных ошибок в учебных заданиях по теме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сравнительную частоту типичных затруднений при решении учебных примеров по теме.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Наибольшего внимания требуют знаки и общий знаменатель: именно на этих этапах школьники чаще всего допускают неточности.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результата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можно ли представить числитель и знаменатель в виде произведения. Это помогает увидеть общий множитель и понять, действительно ли дробь можно упростить без изменения значения.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Разложить на множители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окончательным ответом полезно убедиться, что сокращены именно множители, а не отдельные слагаемые. Это защищает от частой ошибки и делает преобразование математически правильным.
</a:t>
            </a:r>
            <a:endParaRPr lang="en-US" sz="1195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запись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разрешается только одинаковые множители в числителе и знаменателе. Если часть выражения стоит в виде суммы или разности, её сокращать нельзя, даже если она выглядит похожей.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общий множитель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записывают более простой вид дроби и обязательно сохраняют ограничения. Например, при x≠1 выражение может стать короче, но запрещённое значение остаётся прежним.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Сократить аккуратно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подстановкой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60850" y="14962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берут значение переменной, которое не нарушает ОДЗ. Так можно спокойно подставить число в исходное выражение и в полученный ответ, не получив запрещённое значение.
</a:t>
            </a:r>
            <a:endParaRPr lang="en-US" sz="1141" dirty="0"/>
          </a:p>
        </p:txBody>
      </p:sp>
      <p:sp>
        <p:nvSpPr>
          <p:cNvPr id="10" name="Text 3"/>
          <p:cNvSpPr txBox="1"/>
          <p:nvPr/>
        </p:nvSpPr>
        <p:spPr>
          <a:xfrm>
            <a:off x="3960842" y="10705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подходящее число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850" y="276957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подстановки исходное выражение и преобразованный результат дают одно и то же число, значит действия выполнены верно. Это хороший способ заметить ошибку в знаке или знаменателе.
</a:t>
            </a:r>
            <a:endParaRPr lang="en-US" sz="1078" dirty="0"/>
          </a:p>
        </p:txBody>
      </p:sp>
      <p:sp>
        <p:nvSpPr>
          <p:cNvPr id="12" name="Text 5"/>
          <p:cNvSpPr txBox="1"/>
          <p:nvPr/>
        </p:nvSpPr>
        <p:spPr>
          <a:xfrm>
            <a:off x="3960842" y="234394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оба выражения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960850" y="40429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особенно полезна после длинных преобразований, когда легко пропустить минус или неверно привести дроби к общему знаменателю. Проверка занимает мало времени, но помогает избежать потери баллов.
</a:t>
            </a:r>
            <a:endParaRPr lang="en-US" sz="1059" dirty="0"/>
          </a:p>
        </p:txBody>
      </p:sp>
      <p:sp>
        <p:nvSpPr>
          <p:cNvPr id="14" name="Text 7"/>
          <p:cNvSpPr txBox="1"/>
          <p:nvPr/>
        </p:nvSpPr>
        <p:spPr>
          <a:xfrm>
            <a:off x="3960842" y="36172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как самопроверку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общий знаменатель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выбора общего знаменателя для учебных примеров с дробями.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формулы и образцы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работы с алгебраическими дробями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самые нужные правила и показывает, как они работают в коротких примерах.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важно сначала преобразовать выражение, а затем выполнять действие и упрощение.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050" y="1652981"/>
            <a:ext cx="27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темы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дроби часто встречаются в выражениях с переменными. Умение складывать и вычитать их помогает быстрее приводить запись к более простому виду и видеть структуру выражения.
</a:t>
            </a:r>
            <a:endParaRPr lang="en-US" sz="1205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переменные часто стоят в знаменателе, и выражения приходится преобразовывать аккуратно. Эта тема учит работать с ограничениями и не терять смысл записи.
</a:t>
            </a:r>
            <a:endParaRPr lang="en-US" sz="121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формул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нужен при изучении рациональных выражений и дробных уравнений. Чем увереннее ученик работает с алгебраическими дробями, тем легче ему в более сложных заданиях.
</a:t>
            </a:r>
            <a:endParaRPr lang="en-US" sz="1281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новых тем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уравнениях с дробями нужно сначала привести части к общему знаменателю, а затем убрать дроби. Без этого трудно получить удобную форму для дальнейшего решения.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дроби: главное без лишних шагов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складывать и вычитать алгебраические дроби уверенно, нужно помнить три опоры: ОДЗ, общий знаменатель и аккуратные знаки. Эти правила делают ответ верным и понятным.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2026-05-29T15:23:31Z</dcterms:created>
  <dcterms:modified xsi:type="dcterms:W3CDTF">2026-05-29T15:23:31Z</dcterms:modified>
</cp:coreProperties>
</file>