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такое списки и как они помогают держать порядок.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— это запись пунктов по порядку. У каждого пункта есть своё место. В списке бывает и 3 предмета, и 30. Такие списки бывают на бумаге и на экране компьютера: они помогают ничего не забыть и быстро найти нужное.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79566"/>
            <a:ext cx="270716" cy="240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4130" y="1965637"/>
            <a:ext cx="234932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79566"/>
            <a:ext cx="270716" cy="24063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7955" y="1965637"/>
            <a:ext cx="201370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9695" y="1965637"/>
            <a:ext cx="234932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идёшь в магазин, список помогает не забыть хлеб, молоко и фрукты. Пункты подсказывают, что брать, и защищают от покупки того, что уже есть дома.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на день есть список предметов. Благодаря ему легче понять, когда математика, а когда чтение, и не перепутать время или кабинет.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книг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или учебнике встречаются списки: какие книги прочитать, какие главы изучить. Так быстрее находишь нужное и видишь, что уже сделано.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помогает список дел на день: уроки, кружок, домашняя работа. По нему удобно шаг за шагом делать задания и замечать прогресс.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кафе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меню кафе есть список: блюда перечислены, а ты выбираешь. Это простой пример, как порядок в тексте экономит время и силы.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списки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списки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помнить дела и не путать порядок. Когда всё записано, меньше тревоги: знаешь, что уже сделано, и что осталось сделать дальше.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списку легко проверить работу: быстро видно, какие пункты выполнены, а какие только ждут своей очереди. Это как подсказка под рукой.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делает длинное дело понятным и аккуратным. Благодаря ему экономится время: меньше лишних шагов и меньше путаницы в мыслях.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список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списка всегда есть название и пункты. Название показывает тему, например «Школьные принадлежности» или «План на день». Оно задаёт смысл всему списку.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записываются один за другим. Так мы видим последовательность и не теряемся: каждый пункт «занимает своё место» в общей картине.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список было легко читать, пункты лучше оформлять одинаково. Когда формат понятный, взгляд сразу понимает, где тема, а где отдельные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превращают идею в удобную запись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Нумерованный список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нумерованном списке пункты идут с цифрами: 1, 2, 3. Такой формат нужен, когда важен порядок шагов и нельзя менять местами действия.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Нумерованные списки встречаются в правилах, рецептах, инструкциях и планах работы. Цифры подсказывают, что сначала делается один пункт, а потом другой.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нумерацию, легче следовать по шагам. Даже если отвлёкся, взгляд быстро возвращает к правильному месту в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маркированном списке пункты отмечаются кружками, точками или тире. Это удобно, когда порядок не так важен, как просто перечисление идей.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списки часто используют для названий предметов, признаков и мыслей. Такой список помогает быстро увидеть главное, потому что каждый пункт короткий и понятный.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Маркированный список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самое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самое важное: главный урок или задание. Так день начинается спокойно, и не приходится вспоминать «что же было первым».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День: кружок и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добавляют занятия и кружки. После каждого выполненного пункта дело можно вычеркнуть — получается видимый прогресс и хорошее настроение.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Вечер: домашняя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Домашнюю работу тоже удобно отметить в списке. Когда видно, сколько пунктов осталось, проще планировать время и не забыть ни одного задания.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Финиш: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 стоит взглянуть на список ещё раз. Если всё вычеркнуто, можно гордиться собой: задания не потерялись и вы всё сделали.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на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удобно записывать фрукты и другие продукты отдельно. Так легче проверить, что всё запланировано, и быстрее найти нужный пункт в магазине.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первой необходимости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 нужен, чтобы не забыть нужные вещи и не купить лишнее. Например, хлеб и молоко можно быстро отметить первым — и не отвлекаться.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карандаши и клей относятся к школьным принадлежностям. Когда они записаны отдельной группой, не путаются покупки и уменьшается шанс что-то забыть.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важные 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нужны подарки, их тоже лучше выделить в отдельный раздел. Тогда в магазине вы сразу увидите эту группу и не будете искать нужное среди продуктов.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правил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правил записывай, как вести себя в классе: говорить по очереди, слушать внимательно, не перебивать и не шуметь в неподходящий момент. Короткие фразы помогают быстро вспоминать нужное.
</a:t>
            </a:r>
            <a:endParaRPr lang="en-US" sz="892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дома и улицы добавляй правила безопасности и уважения: убирать за собой, аккуратно обращаться с вещами, беречь чужой труд. Когда пункт короткий, он лучше запоминается даже в спешке.
</a:t>
            </a:r>
            <a:endParaRPr lang="en-US" sz="921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каждый пункт будет ясным и одинаково оформленным: одно правило — одна фраза. Тогда вместо длинного рассказа перед глазами будет понятный список, который легко повторить.
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героев: не перепутаешь роли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ты видишь список героев с короткими подсказками. С ним легко вспомнить, кто за кем говорит, и быстрее понять, как связаны персонажи. Открыл страницу — и нужные имена уже перед глазами.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глав и заданий: порядок событий как по рельсам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книге есть список глав и маленьких заданий к разделам. Он помогает не потеряться и найти нужное место, когда читаешь не сразу с первой страницы. Названия пунктов превращают книгу в понятную карту.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тоже любят списки — вот как это выглядит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и телефоне списки можно делать за минуту и сразу исправлять. Если заметил ошибку, достаточно изменить нужную строку, а не переписывать всё заново.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на компьютере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легко переставлять местами: например, перенести «Домашнее задание» выше. Так список подстраивается под день и остаётся удобным, даже когда планы меняются.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списки помогают для школьных проектов и напоминаний: можно записать материалы, вопросы и шаги работы. Потом список открывается снова, и ты не начинаешь с нуля.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заметки тоже не пугают: многое хранится в одном месте и быстро находится по названию. Электронный список остаётся твоим помощником, пока проект не закончится.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список понятным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формы: пункты должны быть короткими и одинаково оформленными. Тогда взгляд быстро пробегает по списку, и смысл становится понятным сразу, без долгого чтения.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в одном списке только одну тему. Если список про школу, не добавляй случайные слова про игрушки или конфеты. Так не получится каша в голове, когда нужно действовать.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что каждый пункт «про одно». Чем яснее фраза, тем легче её запомнить и выполнить. Понятный список читается с первого взгляда и не заставляет думать лишнее.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списка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проверки написанного списка: от названия до финального прочтения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порядок пунктов путают: шаги идут «как попало». Тогда трудно понять, что делать сначала, а что — потом, и список перестаёт помогать, а начинает мешать.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пропустить номера или вообще важный пункт. Если чего-то нет, работа может остановиться, потому что нужного шага просто не оказалось на странице.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 список случайно попадают одинаковые пункты или повторяются похожие фразы. Два раза написанное правило только забивает внимание и делает список длиннее без пользы.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пункт слишком длинный, а остальные слишком короткие, читать становится трудно. Лучше сделать все пункты равными по «размеру мысли», тогда список воспринимается легко.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списках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игре: кто что делает, уже ясно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игры дети записывают роли и правила: например, кто ведущий, кто счётчик очков, кто отвечает за инвентарь. Когда роли разложены по пунктам, игра становится спокойнее и меньше спорят «кто должен». 
</a:t>
            </a:r>
            <a:endParaRPr lang="en-US" sz="997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поделки: список материалов и шагов не даст забыть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поделки ребята делают список нужных материалов и этапов: что подготовить, что вырезать, что склеить. После каждого выполненного шага можно отметить пункт, и работа идёт ровно, без потерь и пауз.
</a:t>
            </a:r>
            <a:endParaRPr lang="en-US" sz="1008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списки помогают в играх и проектах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063" y="1992620"/>
            <a:ext cx="254991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чтения помогают списки книг и героев: их удобно повторять перед обсуждением. Быстро находишь, кто что сделал, и проще следишь за событиями.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встречаются списки примеров и действий. Они тренируют шаги решения и помогают не запутаться, что уже сделано и что осталось.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окружающем мире используют списки животных, растений или явлений природы. Так проще повторять главное и замечать связи между тем, что ты наблюдаешь.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предметах списки помогают навести порядок в знаниях: собрать факты, выделить важное и повторить материал. Мозгу легче, когда всё разложено по пунктам.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списки встречаются на уроках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смысл в начале помогает удержать внимание и не забыть самое важное.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составления списков (единый принцип оформления)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список начинается с самого главного — всего с одного пункта. Дальше добавляй только нужное, без лишних слов, чтобы читать было легко и приятно.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списках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— это порядок, ясность и удобство: он помогает помнить дела, не терять предметы и быстро находить нужное. Бывают нумерованные, маркированные и электронные списки — они делают быт проще каждый день.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2026-05-13T14:44:48Z</dcterms:created>
  <dcterms:modified xsi:type="dcterms:W3CDTF">2026-05-13T14:44:48Z</dcterms:modified>
</cp:coreProperties>
</file>