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Антарктида: два полярных региона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полюса Земли похожи только на первый взгляд.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Антарктида помогают понять, как лёд, холод и океан формируют природу Земли, влияют на климат, ресурсы, транспорт и научные исследования.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полярные области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вокруг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охватывает пространство вокруг Северного полюса: Северный Ледовитый океан, его моря, острова и северные окраины Евразии и Северной Америки.
</a:t>
            </a:r>
            <a:endParaRPr lang="en-US" sz="167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на юге
</a:t>
            </a:r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лежит вокруг Южного полюса и почти целиком находится южнее Южного полярного круга, образуя самостоятельный материк, окружённый океаном.
</a:t>
            </a:r>
            <a:endParaRPr lang="en-US" sz="1626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природная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связана одновременно с океаном и материками Северного полушария, а Антарктида изолирована водами Южного океана и представляет собой единый ледяной материк.
</a:t>
            </a:r>
            <a:endParaRPr lang="en-US" sz="1463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полярные регионы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двух полюсов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сходство определяется положением у полюса, а различия — природной основой и условиями освоения.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ближе к океаническому типу природы и хозяйственного освоения, а Антарктида — к материковому и почти неосвоенному типу.
</a:t>
            </a:r>
            <a:endParaRPr lang="en-US" sz="1351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справочным сведениям о полярных регионах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полярных регионов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Антарктиде температуры значительно ниже из-за высоты материка, сухости воздуха и слабого влияния океана.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полюс значительно суровее северного: материковая основа и ледяное плато усиливают холод.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климата Арктики и Антарктиды по школьным географическим данным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 основа природы полярных территорий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лёд Арктики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преобладает морской лёд: зимой его площадь растёт, а летом уменьшается, поэтому границы ледового покрова заметно меняются по сезонам.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Антарктиды
</a:t>
            </a:r>
            <a:pPr algn="l" indent="0" marL="0">
              <a:lnSpc>
                <a:spcPct val="100000"/>
              </a:lnSpc>
              <a:buNone/>
            </a:pPr>
            <a:r>
              <a:rPr lang="en-US" sz="6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почти полностью покрыта мощным ледяным щитом, который местами достигает нескольких километров в толщину и определяет рельеф материка.
</a:t>
            </a:r>
            <a:endParaRPr lang="en-US" sz="1229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ледяной покров хранит около 90% пресной воды Земли, поэтому его состояние важно не только для региона, но и для всей планеты.
</a:t>
            </a:r>
            <a:endParaRPr lang="en-US" sz="1324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Айсберги, торосы и ледовые поля усложняют передвижение, ограничивают хозяйственную деятельность и одновременно формируют уникальную среду обитания полярных организмов.
</a:t>
            </a:r>
            <a:endParaRPr lang="en-US" sz="12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полярных областей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 ночь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регионах чередуются полярный день и полярная ночь, которые длятся от нескольких недель до нескольких месяцев и резко меняют условия жизни организмов.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климат Севера и Юга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холоднее, суше и ветренее Арктики, потому что её климат усиливается высотой материка и почти не смягчается океаном.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солнечного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падают под малым углом, поэтому поверхность получает мало энергии, а снег и лёд долго сохраняют холод даже летом.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потепление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влияние океана делает климат мягче, однако именно здесь особенно быстро проявляется потепление, заметное по сокращению льда и изменению погодных режимов.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полярного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природные факторы, которые определяют суровые условия в Арктике и Антарктиде.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3657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Арктики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многие птицы и часть морских животных перемещаются вслед за кормом и более благоприятными условиями, что снижает риск голода.
</a:t>
            </a:r>
            <a:pPr algn="ctr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
</a:t>
            </a:r>
            <a:endParaRPr lang="en-US" sz="1136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морские хищники
</a:t>
            </a:r>
            <a:pPr algn="r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медведь, морж и тюлени связаны с морским льдом: он служит им местом охоты, отдыха и перемещения между участками побережья.
</a:t>
            </a:r>
            <a:endParaRPr lang="en-US" sz="1508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холоду
</a:t>
            </a:r>
            <a:pPr algn="r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жира, густой мех и плотное оперение уменьшают теплопотери, а экономия энергии помогает переживать долгую зиму.
</a:t>
            </a:r>
            <a:endParaRPr lang="en-US" sz="147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основа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Планктон, рыба и морские беспозвоночные образуют основу арктических пищевых цепей, поэтому состояние моря напрямую влияет на численность животных.
</a:t>
            </a:r>
            <a:endParaRPr lang="en-US" sz="1341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экосистемы зависят и от суши, и от моря, поэтому сокращение льда быстро меняет места обитания и нарушает природное равновесие.
</a:t>
            </a:r>
            <a:endParaRPr lang="en-US" sz="15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Антарктиды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животных сосредоточена в прибрежной зоне и в Южном океане, где есть доступ к пище и сравнительно более мягкие условия.
</a:t>
            </a:r>
            <a:endParaRPr lang="en-US" sz="149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 тюлени
</a:t>
            </a:r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Пингвины, тюлени, киты, буревестники и поморники составляют наиболее заметную часть антарктической фауны и тесно связаны с морской средой.
</a:t>
            </a:r>
            <a:endParaRPr lang="en-US" sz="1491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криля
</a:t>
            </a:r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криль занимает ключевое место в пищевых цепях: им питаются рыбы, киты, птицы и многие другие морские животные.
</a:t>
            </a:r>
            <a:endParaRPr lang="en-US" sz="1582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наземных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отсутствуют наземные млекопитающие и постоянное коренное население, поэтому наземные экосистемы развиты слабо и не определяют облик фауны.
</a:t>
            </a:r>
            <a:endParaRPr lang="en-US" sz="13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животных к холоду
</a:t>
            </a:r>
            <a:endParaRPr lang="en-US" sz="319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чаще важны миграции и наземные приспособления, а в Антарктиде — жизнь колониями и тесная связь с морем.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фауны адаптированы к холоду, но стратегии различаются: северные виды более универсальны, южные — более специализированы.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биологических особенностей арктических и антарктических животных по школьному курсу географии и зоогеографии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Арктики и научные станции Антарктиды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живут саамы, ненцы, чукчи, инуиты, якуты и другие народы, для которых природная среда остаётся основой традиционного уклада, хозяйства и культуры.
</a:t>
            </a:r>
            <a:endParaRPr lang="en-US" sz="1399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природопользование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занятия исторически связаны с оленеводством, рыболовством, охотой и сезонными перемещениями. Такой образ жизни помогает приспосабливаться к суровым условиям и сохранять связь с ландшафтом.
</a:t>
            </a:r>
            <a:endParaRPr lang="en-US" sz="1227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без постоянных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Антарктида нет коренного населения и постоянных населённых пунктов. Человек присутствует здесь временно — в составе научных экспедиций и обслуживающего персонала станций.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вместо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разных стран обеспечивают метеорологические, гляциологические и географические исследования. Антарктида стала пространством международного научного сотрудничества, а не постоянного заселения.
</a:t>
            </a:r>
            <a:endParaRPr lang="en-US" sz="12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Освоение, транспорт и ресурсы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различается хозяйственное значение двух полярных регионов: Арктика активно используется человеком, а Антарктида остаётся ограниченной международным режимом.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имеет выраженную хозяйственную роль, тогда как Антарктида сохраняет статус территории, где приоритет отдан науке и охране природы.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положений международного режима Антарктики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маршруты: работа в условиях льда и ветра
</a:t>
            </a:r>
            <a:endParaRPr lang="en-US" sz="2169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Ледоколы в Арктике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рейсы часто идут за ледоколами, потому что морской лёд может быстро перекрыть привычный фарватер. Для судов это не просто техника, а гарантированная связь между портами, месторождениями и удалёнными поселениями.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Айсберги у берегов Антарктиды
</a:t>
            </a:r>
            <a:pPr algn="ctr" indent="0" marL="0">
              <a:lnSpc>
                <a:spcPct val="100000"/>
              </a:lnSpc>
              <a:buNone/>
            </a:pPr>
            <a:r>
              <a:rPr lang="en-US" sz="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антарктических берегов опасность создают не только штормы, но и айсберги, которые трудно заметить среди волн и тумана. Поэтому навигация здесь требует повышенной осторожности, точных прогнозов и опытных экипажей.
</a:t>
            </a:r>
            <a:endParaRPr lang="en-US" sz="1158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меняющая маршрут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полярных водах даже короткий рейс может осложниться внезапным ветром, снегопадом или сдвигом льдов. Именно поэтому здесь особенно важны спутниковые данные, наблюдение и строгая дисциплина на борту судна.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статус и охрана природы
</a:t>
            </a:r>
            <a:endParaRPr lang="en-US" sz="2978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интересы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находится в зоне внимания России, Канады, США, Норвегии и Дании. Здесь природоохранные решения принимаются через национальные нормы и международные договорённости.
</a:t>
            </a:r>
            <a:endParaRPr lang="en-US" sz="1140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договор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договор 1959 года закрепил материк как территорию мира и науки. Он запрещает военную деятельность и «замораживает» территориальные претензии государств.
</a:t>
            </a:r>
            <a:endParaRPr lang="en-US" sz="1114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природа восстанавливается медленно, поэтому любое вмешательство отражается на растениях, животных и льдах надолго. Особенно уязвимы прибрежные зоны и места размножения животных.
</a:t>
            </a:r>
            <a:endParaRPr lang="en-US" sz="1155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полярных регионов невозможна без наблюдений, экологических ограничений и международного контроля. Это позволяет вовремя замечать изменения и снижать риски для природы и человека.
</a:t>
            </a:r>
            <a:endParaRPr lang="en-US" sz="10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ледового покрова и климатические риски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ускоряет перестройку природных условий: меняются маршруты животных, сроки навигации и устойчивость берегов к разрушению.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к сокращению льда усиливает климатические риски для полярных регионов и делает особенно важными адаптацию и наблюдение.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на основе общих наблюдений за сокращением арктического морского льда и изменениями ледникового покрова Антарктиды
</a:t>
            </a:r>
            <a:endParaRPr lang="en-US" sz="13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полярных областей на климат планеты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солнечной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лёд возвращают в космос значительную часть солнечной радиации. Поэтому полярные области помогают Земле не перегреваться и поддерживают общий тепловой баланс планеты.
</a:t>
            </a:r>
            <a:endParaRPr lang="en-US" sz="1172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циркуляция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воды Арктики и Южного океана участвуют в движении океанических масс. Эти процессы влияют на перенос тепла, распределение влаги и формирование погоды в умеренных широтах.
</a:t>
            </a:r>
            <a:endParaRPr lang="en-US" sz="1178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полярных широтах могут усиливать штормы, колебания температуры и нестабильность атмосферных процессов. Последствия ощущаются далеко за пределами самих полюсов.
</a:t>
            </a:r>
            <a:endParaRPr lang="en-US" sz="1188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северных регионов России особенно заметны таяние мерзлоты, разрушение инфраструктуры и рост хозяйственных затрат. Это делает климатические изменения не только природной, но и социальной проблемой.
</a:t>
            </a:r>
            <a:endParaRPr lang="en-US" sz="11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хозяйственной деятельности к экологическим рискам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освоения полярных территорий приводит к изменениям экосистем и необходимости международного контроля.
</a:t>
            </a:r>
            <a:endParaRPr lang="en-US" sz="22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Антарктида в цифрах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помогают увидеть не только масштабы, но и принципиальную разницу между океаническим Севером и материковым Югом.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крупнее по площади освоения и населённости, а Антарктида выделяется ледяным щитом и почти полным отсутствием постоянного человеческого присутствия.
</a:t>
            </a:r>
            <a:endParaRPr lang="en-US" sz="127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Антарктида: два полюса одной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 Земли различаются по природе и освоению, но вместе поддерживают климатический баланс планеты. Их сохранение — общая задача науки, государств и каждого ответственного человека.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2026-06-02T22:04:23Z</dcterms:created>
  <dcterms:modified xsi:type="dcterms:W3CDTF">2026-06-02T22:04:23Z</dcterms:modified>
</cp:coreProperties>
</file>