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[къ], [к], [гъ], [г] и буквы к, г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как буквы меняют звучание слов.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слушать буквы особенно внимательно?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рядом стоящие гласные подсказывают, как читать к и г. Одна буква может звучать по-разному, и это не ошибка, а особенность языка. Чем внимательнее слух, тем легче читать и писать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[къ] — твёрдый и глухой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[къ] произносится твёрдо и глубоко: язык поднимается к задней части нёба, а голос не участвует. Звук звучит глухо, будто «утоплен» внутри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услышать в словах кыш, кала, кыяр. Рядом с задними гласными [къ] особенно заметен и помогает почувствовать твёрдое звучание слова.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полезно сравнивать слова на слух и повторять их медленно. Тогда ухо быстрее ловит разницу между твёрдым [къ] и более мягким [к].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[к] — мягче и легче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[к] звучит мягче и легче, чем [къ]. Его произношение кажется более светлым, а язык не уходит так глубоко назад.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часто встречается рядом с передними гласными. В словах кичә, күл, көмеш он слышится особенно ясно и звонко.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такие слова вслух, можно заметить, что [к] не «тянет» звук назад. Он звучит короче и аккуратнее, словно маленький звонок.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[къ] помогает детям быстро услышать разницу и не смешивать похожие слова при 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[гъ] — твёрдый и звонкий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[гъ] особенно хорошо слышен рядом с задними гласными и внутри слова. Для слуховой тренировки полезно произносить его медленно и сравнивать с [г].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[гъ] — твёрдый, звонкий согласный. При его произнесении участвует голос, поэтому звук звучит густо и глубоко, а не легко и звонко.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встречается в словах авылга, тугъан, багъ. Такие примеры показывают, что буква г может передавать не только один привычный звук.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[г] — мягкий и звонкий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[г] произносится с голосом, но звучит легче и яснее, чем [гъ]. Он не кажется тяжёлым, а будто мягко «показывает» себя в слове.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[г] встречается рядом с передними гласными. В словах гөл, гәүдә, гел этот звук слышится особенно чётко и без лишней тяжести.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[г] звучит недолго и отчётливо, поэтому его удобно тренировать вслух. Если произнести слово медленно, разница с [гъ] станет заметнее.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знакомых слов помогает быстрее запомнить мягкое звучание. Чем внимательнее слушать, тем легче не перепутать похожие звуки при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[къ] от [к]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целиком и не торопимся. Так легче поймать, где слышится твёрдый [къ], а где более мягкий [к].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соседние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задними гласными звук чаще становится твёрдым, а рядом с передними — мягче. Гласные подсказывают почти как маленькие помощники.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пары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кала — кичә и кыш — көл удобно читать парами. Так разница слышится быстрее, и ухо перестаёт 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[гъ] от [г]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[гъ] звучит твёрдо и густо, а [г] — мягко и светло. На слух это разные звуки, хотя буква одна и та 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авылга и гөл хорошо слышно, как меняется произношение. Соседние гласные помогают понять, какой именно звук нужен в слове.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багъ и гәүдә, разница становится ещё заметнее. Такие пары удобно использовать на уроке, чтобы читать внимательнее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к и г на письме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два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на письме выглядит одинаково, но в словах может передавать [къ] или [к]. То же самое происходит с буквой г. Когда рядом стоят разные гласные, буква будто «переодевается» в другой звук. Поэтому важно смотреть не только на знак, но и на всё слово.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вокруг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рядом с к и г помогают догадаться о звучании. Если в слове видны а, о, у, ы, чаще слышится твёрдое произношение. Если рядом ä, e, ө, ү, и, звук обычно мягче. На иллюстрации это можно показать цветом и примерами слов.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букву, он учится не спешить и сначала слушать слово. Тогда к и г становятся понятнее, а чтение — увереннее. Для картинки подойдут крупные буквы, несколько слов и группы гласных, чтобы всё сразу сложилось в понятную подсказку.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80246"/>
            <a:ext cx="375900" cy="33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21379"/>
            <a:ext cx="375900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42263"/>
            <a:ext cx="375900" cy="33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Гласные, которые подсказывают звук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гласные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о, у, ы чаще помогают услышать твёрдое звучание. Они словно говорят букве к или г: «Будь сильнее и глубже».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гласные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Ä, e, ө, ү, и обычно подсказывают мягкое произношение. Рядом с ними звуки становятся легче и звучат более светло.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соседей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гадать, нужно посмотреть на гласные рядом с буквой. Это простая привычка, которая очень помогает при чтении новых слов.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слово целиком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цепляться только за одну букву. Если произнести слово вслух, можно быстрее почувствовать, твёрдый звук или мягкий.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уже знакомыми словами делает правило понятным и почти волшебным. Чем больше примеров, тем увереннее ребёнок читает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звук в слове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 целиком, затем проверяем букву к или г и рядом стоящие гласные.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примера — кала, кыяр, кыш, китап — удобно читать и сравнивать на слух, чтобы не путать твёрдый звук [къ] с мягким [к].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запомнить твёрдое произношение буквы к в татарском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[к]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кичә показывает мягкое звучание буквы к рядом с передними гласными: звук получается лёгким, чётким и хорошо слышимым в начале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күл и көмеш буква к тоже читается мягко. Такие примеры помогают заметить, как меняется произношение в зависимости от соседних гласных.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кебек удобно для тренировки: в нём звук [к] слышится ясно, а сравнение с къ делает разницу особенно заметной для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[гъ]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тугъан звук [гъ] звучит твёрдо и звонко. Он произносится глубже, чем [г], поэтому его важно слушать особенно внимательно.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авылга помогает увидеть, что одна и та же буква г может передавать разное звучание в зависимости от соседних гласных.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багъ твёрдый звонкий звук слышится отчётливо внутри слова. Такой пример удобно повторять вслух несколько раз, не спеша.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учат не угадывать чтение по одной букве, а проверять всё слово целиком. Тогда звук определяется точнее и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[г]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Гөл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гөл звук [г] звучит мягко и ясно. Оно короткое, поэтому легко запоминается и хорошо подходит для первого чтения вслух.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гел помогает услышать мягкий и звонкий [г] рядом с передними гласными. При чтении важно произносить звук коротко и отчётливо.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Гәүдә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гәүдә звук [г] не теряется среди других букв. Оно удобно для сравнения с твёрдыми словами и тренировки внимательного чтения.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гомер показывает, что звук [г] может встречаться и в середине слова. Такой пример помогает читать плавно, без лишней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сравнения для чтения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64107" y="3069902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Кала — кичә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слова и слышим, что в первом случае звук твёрже, а во втором — мягче. Это помогает сразу заметить роль соседних гласных.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609567" y="1642361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Кыш — көмеш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показывает, как буква к меняет звучание. Ребёнок слушает оба слова и учится не читать их одинаково, словно по шаблону.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58592" y="3748957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Багъ — гөл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видно различие между твёрдым [гъ] и мягким [г]. Сравнение тренирует слух и делает чтение внимательнее.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07706" y="2240993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Тугъан — гәүдә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пара закрепляет правило: одна буква может обозначать разные звуки. После такого сравнения слова читаются увереннее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торопиться и не сравнивать слово с уже знакомыми примерами. Если читать внимательно, путаницы становится гораздо меньше.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читать буквы к и г одинаково во всех словах. Из-за этого пропадает разница между твёрдым и мягким звучанием.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смотреть только на букву и не замечать гласные рядом. Именно они подсказывают, как должен звучать согласный звук.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произношения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несколько раз: кала, кичә, кыш, гөл, тугъан. Короткие слова легко повторять, а звучание становится понятнее после нескольких спокойных попыток.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работает язык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 движением языка и направлением воздуха. Тогда видно, что твёрдые и мягкие звуки образуются по-разному, и это уже не кажется волшебством.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слово целиком и находить в нём букву к или г, не торопясь и не пропуская соседние гласные, которые подсказывают произношение.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Определять, звучит ли согласный твёрдо или мягко. Это умение особенно полезно при чтении новых слов, где буква может вести себя по-разному.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Приводить собственные примеры со звуками [къ], [к], [гъ], [г]. Тогда правило становится не только знакомым, но и по-настоящему понятным.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слова увереннее и аккуратнее. Когда звуки различаются без ошибок, чтение становится ясным, а урок — гораздо спокойнее и 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знакомы, а звуки — не всегда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к и г умеют передавать разные звуки, поэтому важно слушать слово, замечать гласные и читать внимательно. Тогда татарские слова становятся понятными и послушными.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2026-05-21T11:38:15Z</dcterms:created>
  <dcterms:modified xsi:type="dcterms:W3CDTF">2026-05-21T11:38:15Z</dcterms:modified>
</cp:coreProperties>
</file>