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что слышит и чувствует человек
</a:t>
            </a:r>
            <a:endParaRPr lang="en-US" sz="2672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в каждом дне и рассказывает без слов.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интересна третьеклассникам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учатся слышать разницу звуков, петь, двигаться в такт и играть на простых инструментах. Музыка развивает внимание, память, слух и помогает замечать красоту в обычных звуках.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строится из звуков и пауз. Вместе они создают музыкальную речь, которую можно услышать, повторить и даже пропеть.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Мелодия, ритм, темп, динамика и тембр помогают музыке звучать по-разному. Именно они делают произведение узнаваемым и выразительным.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Мелодию можно напеть, ритм — прохлопать, а динамика показывает, где музыка звучит громче или тише. Так звук становится понятным языком.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4779" y="1900220"/>
            <a:ext cx="45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мелодия запоминается лучше всего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мотив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часто остаётся в памяти уже после первого прослушивания. Стоит услышать несколько звуков — и хочется тихонько подпеть.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мелодия обычно плавная и несложная. Её удобно повторять, поэтому ребятам легче запомнить слова и мотив.
</a:t>
            </a:r>
            <a:endParaRPr lang="en-US" sz="965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соединяются с мелодией, их легче выучить. Музыка словно подсказывает, какой звук будет следующим, и это очень удобно.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народных песен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народных песнях мелодия часто звучит мягко и протяжно. Она создаёт спокойное, доброе настроение и легко узнаётся.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Струнные, духовые, ударные и клавишные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со струнами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гитара звучат благодаря струнам: их щиплют или ведут по ним смычком. Звук получается певучим, а у каждого инструмента — свой характер.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 воздухом и ударом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труба звучат от движения воздуха, а барабан и бубен — от удара. Пианино соединяет клавиши и струны, поэтому умеет звучать по-разному.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музыке и в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слышен не только в песнях. Он есть в шагах, хлопках и движении, поэтому музыку так удобно сопровождать телом.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ритм помогает удерживать порядок звуков. Благодаря ему мелодия не сбивается и звучит ровно, понятно и собранно.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ритм повторяется, песню легко узнать и подпевать. Многие детские мелодии особенно удобно прохлопывать ладошами — это весело и полезно.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слух, движение и исполнение помогают создать музыкальный образ.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как главный вид музыкальной работы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помогает развивать дыхание, слух и дикцию. Когда ребёнок поёт, он учится слушать себя и не торопиться, чтобы звук был ровным и красивым.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 слов делает песню понятной для слушателей. Если слова звучат ясно, мелодия и текст лучше соединяются друг с другом.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важно петь спокойно, без крика и напряжения. Голос должен звучать свободно, чтобы музыка получалась лёгкой и приятной.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учит начинать вместе и слышать остальных. Это как дружная команда: если каждый внимателен, песня получается особенно звучной.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66387"/>
            <a:ext cx="900000" cy="8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2679" y="3648244"/>
            <a:ext cx="871875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темп, громкость и характер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бывает быстрым, умеренным и медленным. От него зависит, хочется ли под музыку бежать, шагать спокойно или слушать её без спешки.
</a:t>
            </a:r>
            <a:endParaRPr lang="en-US" sz="1045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звучать тихо или громко. Изменение громкости помогает сделать произведение более выразительным и привлечь внимание к важным моментам.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бывает весёлой, спокойной, торжественной или грустной. Один и тот же мотив может звучать по-разному, если изменить темп и громкость.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под открытым небом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зелёной площадке дети в народных костюмах взялись за руки и встали в круг. Они идут плавно, будто рисуют музыку шагами. В середине слышны лёгкие хлопки и звон простых инструментов — получается настоящий хоровод, дружный и весёлый.
</a:t>
            </a:r>
            <a:endParaRPr lang="en-US" sz="100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поют в семье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поёт колыбельную тихо и мягко, а ребёнок слушает, не шевелясь. В такой песне слова простые, а мелодия спокойная и ласковая. Именно так народные песни переходят от одного человека к другому и остаются живыми.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Плясовая, частушка и звонкие ладоши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дети улыбаются, отбивают ритм ладошами и подпевают короткие частушки. Музыка звучит живо, легко и немного озорно. Для такой сцены подходят яркие костюмы, круговой танец и народные инструменты, которые создают праздничное настроение.
</a:t>
            </a:r>
            <a:endParaRPr lang="en-US" sz="976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 народной музыки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тема сразу подсказывает, кто появился на экране: добрый герой, хитрый злодей или смешной персонаж. Даже без слов слушатель начинает догадываться, что будет дальше.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Радостные, тревожные и загадочные звуки усиливают переживания зрителя. Музыка помогает почувствовать удивление, ожидание и волнение, словно подсказывает сердцу, как реагировать.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короткая мелодия часто становится визитной карточкой героя. Услышав её снова, дети быстро вспоминают персонажа и его характер, будто встретили старого знакомого.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музыкальные подсказки делают просмотр понятнее и интереснее. Ребёнок учится узнавать настроение по звуку и внимательнее следит за происходящим на экране.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сказках, мультфильмах и кино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тоже нужна в музыке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музыке похожа на короткую остановку в разговоре: она помогает услышать следующий звук яснее. Без неё мелодия стала бы слишком плотной и утомительной.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делает ритм выразительным и помогает запомнить музыкальную фразу. В нужный момент пауза словно даёт музыке вдохнуть и собраться перед новым движением.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короткие остановки часто разделяют строки и помогают петь дружно. Благодаря паузам слова звучат чётче, а музыка становится понятнее даже самым внимательным слушателям.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музыкальное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третьеклассникам замечать настроение, звучание и образ музыки.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под музыку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под ровный марш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марш, хочется идти уверенно и в одном ритме. Дети могут шагать по залу, держать спину прямо и слушать, как музыка помогает сохранять порядок движений.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танец и хлопки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весёлую танцевальную музыку движения становятся мягкими и быстрыми. Ребята могут хлопать, поворачиваться и поднимать руки, будто музыка сама подсказывает им следующий шаг.
</a:t>
            </a:r>
            <a:endParaRPr lang="en-US" sz="9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9779" y="1900220"/>
            <a:ext cx="54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профессии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
</a:t>
            </a:r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мелодии, ритмы и настроение будущего произведения. Он словно собирает музыку по частям, чтобы она звучала красиво и понятно для слушателя.
</a:t>
            </a:r>
            <a:endParaRPr lang="en-US" sz="913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поёт или играет уже созданную музыку. Ему важно точно передать характер произведения, следить за дыханием, звуком и выразительностью.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помогает оркестру звучать дружно и слаженно. Он показывает начало, окончание и темп, чтобы все музыканты играли вместе, как одна команда.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Звукорежиссёр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Звукорежиссёр следит за тем, чтобы запись была чистой и приятной для слуха. Он делает так, чтобы голоса и инструменты были хорошо слышны.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в школе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 репетиция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разучивают песню, повторяют ритм и учатся слушать друг друга. Это помогает петь дружно и не сбиваться.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или концерт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выступление ярким и радостным. Она поддерживает ребят на сцене и помогает не бояться зрителей.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музыкальные задания оживляют урок. Хлопки, движения и пение развивают внимание, память и чувство ритма.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звука к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простых элементов постепенно рождается законченная песня.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музыканта и слушателя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не только поёт или играет, но и внимательно вслушивается в каждый звук. Без хорошего слуха трудно передать настроение произведения и заметить, как оно меняется.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тоже работает как настоящий исследователь: он замечает темп, громкость и знакомые инструменты. В 3 классе важно учиться не просто слышать музыку, а понимать её характер.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состоит из звуков, ритма, мелодии и настроения. Из этих частей рождаются песни, танцы и произведения, которые легко узнавать и запоминать.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бывает народной, торжественной, спокойной, весёлой и грустной. Разные виды музыки помогают людям выражать чувства, вспоминать традиции и чувствовать себя частью общего дела.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эта тема особенно важна: она учит слушать внимательно, петь вместе и замечать, как звук может рассказать целую историю без слов.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каждый день ярче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слушать, петь, двигаться и чувствовать ритм. Она помогает детям развивать слух, память и воображение, а ещё делает уроки и общие дела интереснее.
</a:t>
            </a:r>
            <a:endParaRPr lang="en-US" sz="13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2026-05-24T21:01:30Z</dcterms:created>
  <dcterms:modified xsi:type="dcterms:W3CDTF">2026-05-24T21:01:30Z</dcterms:modified>
</cp:coreProperties>
</file>