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культур — это сеть взаимосвязанных пространств.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культуры, религий и цивилизаций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пути расселения, торговля и миграции влияли на образ жизни народов, а вместе с ним — на религии, традиции и формы цивилизационного развития.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формирует культуру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культура, религия, цивилизация
</a:t>
            </a:r>
            <a:endParaRPr lang="en-US" sz="2252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охватывает язык, нормы поведения, обычаи, искусство, образование, быт и материальные достижения общества. Она проявляется и в повседневных практиках, и в способах передавать опыт между поколениями.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объединяет верования, обряды, моральные правила и представления о мире, человеке и его месте в жизни. Она влияет на праздники, символы, архитектуру и общественные нормы.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 — это исторически сложившееся сообщество с общими корнями, развитой городской жизнью, письменной культурой, устойчивыми институтами власти и характерными духовными ценностями.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ареалы часто выходят за пределы государств и охватывают сразу несколько регионов.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религий не совпадает с политической картой: вероисповедания распространены через границы и формируют надгосударственные культурные пространства.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обзоры по мировым религиям; атлас религий мира.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мировые религии и их ареалы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исторического наследия, на современную карту верований заметно влияют рождаемость, миграции и урбанизация.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религиозное пространство неоднородно: крупнейшие конфессии сосуществуют с большой долей нерелигиозного населения и локальных традиций.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Global Religious Landscape; оценки по состоянию на 2020 год.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крупнейших религий в населении мира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культурном ландшафте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 в облике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Мечети, соборы, храмы, синагоги и монастыри формируют узнаваемый силуэт городов и целых регионов. Они задают не только архитектурный образ, но и ритм повседневной жизни: рядом возникают площади, рынки, маршруты паломников и туристов.
</a:t>
            </a:r>
            <a:endParaRPr lang="en-US" sz="992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паломничества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Мекка, Иерусалим, Варанаси, Лхаса, Рим и Ватикан — это центры религиозной памяти и духовного притяжения. Здесь особенно заметно, как вера соединяет историческое наследие, обряд, архитектуру и международные потоки людей.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 часть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шествия, ритуалы, символы и особенности строительства входят в повседневное пространство и становятся частью местной идентичности. Поэтому религию изучают не только как систему идей, но и как важный элемент культурного ландшафта.
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распространялись религии по миру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пути распространения религий и их адаптацию в новых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цивилизационные очаги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стало одним из первых центров городской жизни благодаря ирригации и плодородным почвам. Здесь рано сформировались письменность, законы и сложные формы управления хозяйством.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цивилизация развивалась в условиях регулярных разливов реки, которые поддерживали земледелие. Централизация власти и инженерные навыки позволили создавать крупные памятники и устойчивую государственную систему.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возникли планировка городов, развитые ремёсла и обмен на больших расстояниях. Археологические находки свидетельствуют о высоком уровне организации и городской культуры.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Хуанхэ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древний очаг сформировался на базе земледелия, освоения рек и укрепления политической власти. Именно здесь сложились традиции письменности, календаря и имперского управления.
</a:t>
            </a:r>
            <a:endParaRPr lang="en-US" sz="1080" dirty="0"/>
          </a:p>
        </p:txBody>
      </p:sp>
      <p:sp>
        <p:nvSpPr>
          <p:cNvPr id="15" name="Text 6"/>
          <p:cNvSpPr txBox="1"/>
          <p:nvPr/>
        </p:nvSpPr>
        <p:spPr>
          <a:xfrm>
            <a:off x="5186750" y="2490762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Средиземноморье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был пространством интенсивных контактов между народами, морской торговли и культурного обмена. Здесь укреплялись алфавит, право, религиозные идеи и городские формы жизни.
</a:t>
            </a:r>
            <a:endParaRPr lang="en-US" sz="10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регионы Евразии и их связи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исламский мир, Индия, Китай и степной пояс Евразии развивались как разные культурные пространства. Их отличали религиозные традиции, языки, типы хозяйства и исторический опыт.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 связывали Китай, Центральную Азию, Персию и Средиземноморье. Вместе с товарами перемещались идеи, технологии, религиозные учения и художественные формы.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контакты между регионами создавали зоны смешения, заимствований и культурной адаптации. Поэтому цивилизации Евразии развивались не изолированно, а в тесном историческом взаимодействии.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показывает не только современное распределение народов, но и следы древних миграций, расширения государств и длительных контактов между территориями.
</a:t>
            </a:r>
            <a:endParaRPr lang="en-US" sz="1063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семьи охватывают огромные пространства, поэтому язык — важный признак культурной идентичности и исторической взаимосвязи регионов.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Этнологические и лингвистические обзоры; оценки числа носителей, 2023–2024.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 как отражение исторических связей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границы и контактные зоны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не 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рубежи редко проходят по линиям государств: один и тот же регион может включать разные языки, религии и исторические традиции, которые формировались столетиями.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Стыки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пограничных районах появляются двуязычие, смешанные семейные обычаи и гибридные формы быта, когда нормы двух или более культур сосуществуют и взаимно влияют друг на друга.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интенсивного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Балканы, Кавказ и Центральная Азия — примеры пространств, где пересекались империи, торговые пути и миграции, поэтому культурное разнообразие здесь особенно заметно.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Карибском бассейне и на границе Мексики и США взаимодействие проявляется в языке, кухне, музыке и образе жизни, создавая устойчивые формы культурного смешения.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цивилизации различаются не только религией, но и устройством общества, правовыми нормами и историческим опытом.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ценности, институты и письменные традиции часто важнее одного только религиозного фактора; именно они формируют устойчивое своеобразие цивилизаций.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историко-культурным исследованиям и учебным атласам цивилизаций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и их основные признаки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культурной диффузии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Стамбул: город на пересечении миров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соединяет Европу и Азию не только географически, но и культурно. Здесь соседствуют мечети, музеи, рынки и современные деловые кварталы, а повседневная жизнь отражает смешение традиций, языков и ритмов большого города.
</a:t>
            </a:r>
            <a:endParaRPr lang="en-US" sz="1021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Нью-Йорк: многоязычная повседневность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собирает мигрантов со всего мира, поэтому в одном районе можно услышать разные языки и увидеть самые разные религиозные общины. Городские медиа, рестораны и культурные центры ускоряют обмен привычками и стилями жизни.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Сингапур: компактная мозаика культур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показывает, как в одном городе могут сосуществовать разные этнокультурные группы и религии. Высокая плотность связей между людьми, бизнесом и образованием делает его пространством постоянного культурного взаимодействия и взаимного приспособления.
</a:t>
            </a:r>
            <a:endParaRPr lang="en-US" sz="10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связей между странами делает культурные образцы доступными почти мгновенно и расширяет масштабы повседневного обмена между обществами.
</a:t>
            </a:r>
            <a:endParaRPr lang="en-US" sz="122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и мобильных связей усиливает культурное смешение, но одновременно повышает интерес к местной идентичности и традициям.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Индексно-условные данные по материалам ITU, UN DESA и UNWTO; 2000=100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культурное разнообразие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конфликты и сотрудничество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напряжённости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различия становятся острее, когда они переплетаются со спором за территорию, ресурсы или политическое влияние. Тогда духовные различия часто лишь обозначают более глубокие противоречия.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конфликтах религиозный фактор нередко сочетается с экономическими интересами, борьбой за власть и исторической памятью, поэтому причины противостояния редко бывают однозначными.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 диалогу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Межконфессиональные встречи, совместные общественные проекты и уважение к святыням помогают снизить напряжённость. Они показывают, что различия могут быть основой общения, а не только разделения.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культурного наследия и отказ от языка вражды создают условия для мирного сосуществования общин. Это особенно важно в многонациональных и многоконфессиональных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места и объекты наследия человечества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ЮНЕСКО включает храмы, мечети, соборы, монастыри и древние города, но также связано с ремёслами, обрядами и устными традициями, которые передают историческую память.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цивилизаций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объекты помогают понять, как жили люди в прошлом, какими были их верования, власть и повседневность. Поэтому они важны не только для верующих, но и для науки.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места остаются центрами паломничества, а также привлекают путешественников, интересующихся историей и культурой. Это усиливает их роль в современной жизни территорий.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сохранение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памятников означает утрату уникального знания о прошлом. Поэтому охрана наследия требует международного сотрудничества, профессиональной реставрации и бережного отношения со стороны общества.
</a:t>
            </a:r>
            <a:endParaRPr lang="en-US" sz="12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географию культуры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 источников и карт к культурным ареалам и изменениям под влиянием глобализации.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по-своему сочетают религии, языки и этнические группы, но во всех случаях разнообразие связано с историей заселения и миграциями.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чаще всего усиливается там, где пересекаются крупные миграционные потоки, разные исторические традиции и значительная территория.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страноведческим и демографическим обзорам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культурного многообразия в странах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 культур и религий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карты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урбанизация и цифровые сети быстро меняют культурное пространство. Люди чаще живут среди носителей других традиций и усваивают новые модели поведения.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малых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носителей языка или обычая сокращается, локальная культура может ослабеть или исчезнуть. Особенно уязвимы малые языки, устное творчество и редкие обряды.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сохранения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Государства, музеи и международные организации охраняют памятники, архивы, коллекции и нематериальное наследие. Это необходимо, чтобы прошлое не оказалось утрачено навсегда.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жизни в 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человеку важно понимать чужие культурные коды и уважать различия. Межкультурная компетентность помогает избегать конфликтов и строить сотрудничество в глобальном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религии и цивилизации образуют на Земле не случайный набор, а сложную сеть взаимосвязанных пространств. Понимание этой карты помогает видеть и различия, и общие основания для диалога.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сеть культурных пространств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2026-06-02T23:00:39Z</dcterms:created>
  <dcterms:modified xsi:type="dcterms:W3CDTF">2026-06-02T23:00:39Z</dcterms:modified>
</cp:coreProperties>
</file>