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Сетон-Томпсон: писатель о животных и природе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художник и натуралист, который научил видеть характер зверей.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Сетон-Томпсон важен на уроке литературы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рассказы соединяют живой сюжет, точные наблюдения за природой и понятный нравственный смысл. Поэтому они помогают не только читать о животных, но и задумываться о бережном отношении к миру вокруг нас.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первые наблюдения за природой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 — 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Эрнест Томпсон Сетон родился 14 августа 1860 года в Саут-Шилдсе в Англии.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Канаде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Канаду открыл ему мир лесов, рек и полей, где он подолгу наблюдал птиц и диких животных.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Юные зарисовки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подростковом возрасте он делал записи и рисунки, которые позже стали основой его книг о 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в движении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его рисунках зверь никогда не выглядит застывшим. Художник точно передаёт прыжок, настороженную позу, поворот головы и напряжение в теле. Благодаря этому изображение кажется не нарисованным, а увиденным в природе.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вместо вымысла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Сетон-Томпсон часто опирался на собственные зарисовки с натуры. Он внимательно замечал, как животное держится, как смотрит, как меняется его поведение в опасности. Поэтому его иллюстрации убеждают своей точностью и жизненностью.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в одном кадре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работах важна не только внешность зверя, но и его настроение. Одним штрихом художник показывает силу, осторожность или доверие. Такой подход делает изображения выразительными и помогает лучше понять героя рассказа.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Сетон-Томпсон как художник-анималист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 его книг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Сетон-Томпсон пишет о животных как о реальных обитателях природы: у каждого есть привычки, инстинкты и свой способ выживания в мире опасностей.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 борьбу за пищу, защиту территории, заботу о потомстве и встречу с человеком, не превращая зверей в сказочных персонажей.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автор не осуждает и не очеловечивает животных слишком сильно: он смотрит на них внимательно, уважительно и с искренним сочувствием.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993739"/>
            <a:ext cx="4452300" cy="1512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Сетона-Томпсона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самых известных книг и рассказов писателя.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произведениях животное или ребёнок показаны через поступки, испытания и характер; природа становится не фоном, а важной частью смысла.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произведений Э. Сетона-Томпсона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335" y="1592249"/>
            <a:ext cx="951000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7699" y="1592249"/>
            <a:ext cx="1069875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25112" y="1592249"/>
            <a:ext cx="951000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«Лобо, король волков»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герой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Лобо показан не чудовищем, а умным и свободным волком, который живёт по законам дикой природы и действует уверенно.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заставляет читателя внимательно смотреть на хищника и видеть в нём не врага, а живое существо со своим характером и привычками.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рассказа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Лобо помогает понять, что столкновение человека и природы часто заканчивается трагически, если человеку не хватает уважения к живому миру.
</a:t>
            </a:r>
            <a:endParaRPr lang="en-US" sz="11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произведений Сетона-Томпсона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объединяют приключение, наблюдение и точные детали из жизни животных.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акценты — природа и характер героя-животного; нравственные темы раскрываются через действие, а не через прямые поучения.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Э. Сетона-Томпсона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«Маленькие дикари» и жизнь в лесу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книги учатся жить в лесу не по учебнику, а через собственный опыт: строят шалаши, наблюдают следы животных и пробуют понимать правила природы.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общие дела: развести костёр, распределить обязанности, договориться и не подвести товарища. Так приключение становится уроком ответственности.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соединяет игру, выдумку и реальные знания о лесной жизни. Поэтому книга читается как увлекательная история и одновременно как полезное наблюдение за природой.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«Маленькие дикари» показывает, что близость к природе помогает вырабатывать самостоятельность, внимательность и уважение к живому миру.
</a:t>
            </a:r>
            <a:endParaRPr lang="en-US" sz="8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 рассказ Сетона-Томпсона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типична для его реалистических историй о животных.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49431"/>
            <a:ext cx="462878" cy="370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6425" y="3076184"/>
            <a:ext cx="409349" cy="46782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587378"/>
            <a:ext cx="462927" cy="46292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289892"/>
            <a:ext cx="462724" cy="462724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из его книг о природе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 повадки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рассказов можно узнать, как животные оставляют следы, передвигаются и ведут себя в лесу. Сетон-Томпсон точно подмечает привычки зверей и учит читать природу по её знакам.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добыча пищи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чем питаются разные звери и как они находят еду в трудных условиях. Это помогает понять, что выживание в природе зависит от наблюдательности, силы и приспособляемости.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подробно описаны лес, поля, реки и другие места, где живут животные. Через эти детали читатель видит, как среда влияет на поведение, безопасность и образ жизни героя.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забота о потомстве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Сетон-Томпсон обращает внимание на то, как звери спасаются от опасности, защищают территорию и заботятся о детёнышах. Такие наблюдения делают природу понятной и вызывают уважение к ней.
</a:t>
            </a:r>
            <a:endParaRPr lang="en-US" sz="12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быт и природа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писатель смотрел на коренные народы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Сетон-Томпсон внимательно изучал быт, одежду, жилища и охотничьи навыки коренных народов Северной Америки. Его привлекало умение жить в согласии с природой и уважать лес.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интерес важен для книг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этот образ связан с наблюдательностью, силой и пониманием окружающего мира. Благодаря этому тексты приобретают не только познавательность, но и особую уважительную интонацию.
</a:t>
            </a:r>
            <a:endParaRPr lang="en-US" sz="10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Сетон-Томпсон и воспитание детей и подростков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Созданные им игры и объединения учили детей самостоятельно ставить цели, замечать детали в природе и действовать осознанно. Эти навыки развивали ответственность и привычку доводить дело до конца.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движении «Вудкрафт-индейцы» ценились дисциплина, взаимопомощь и умение работать в группе. Через простые правила и задания дети учились уважать других и бережно относиться к окружающему миру.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Сетона-Томпсона повлияли на развитие скаутских методов воспитания. Для подростков это был способ не только играть, но и приобретать полезные жизненные навыки на свежем воздухе.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Сетона-Томпсона в культуру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деятельность соединяла искусство, наблюдение и общественные идеи, поэтому влияние писателя вышло далеко за пределы литературы.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направлениями остаются книги и наблюдения о животных; остальные области усиливают его культурное значение и делают образ автора более многогранным.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биографическим сведениям и тематике творчества Э. Сетона-Томпсона; оценочная шкала, 2026
</a:t>
            </a:r>
            <a:endParaRPr lang="en-US" sz="7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произведения Сетона-Томпсона читают школьники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у него ясные и увлекательные: с самого начала понятно, кто герой, какая у него цель и почему событие становится важным для читателя.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этих рассказах запоминаются своим характером. Они не выглядят условными персонажами, а вызывают сочувствие, интерес и уважение как реальные живые существа.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помогают узнавать новые сведения о природе без скучного перечисления фактов. Знания в них связаны с действием, поэтому воспринимаются легко и надолго запоминаются.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подводят к серьёзным выводам о доброте, смелости, верности и ответственности человека. Такие темы понятны школьникам и помогают обсуждать поступки героев.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героев-животных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Сетон-Томпсон раскрывает характеры животных через конфликт и финал.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историях важны характер и испытание. Различие финалов помогает увидеть, что автор одинаково серьёзно относится и к диким, и к домашним животным.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Э. Сетона-Томпсона, 1890-е—1910-е годы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его стиля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Сетон-Томпсон пишет точно и наблюдательно: он передаёт форму, движение и поведение животных так, будто читатель сам видит происходящее в природе.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рассказы построены на коротких, динамичных эпизодах. Это делает текст живым, а центральный момент истории особенно выразительным и легко запоминающимся.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сохраняет реалистичность, но не становится сухим. Теплота, сочувствие и уважение к зверю помогают читателю почувствовать ценность каждой жизни.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Сетон-Томпсон как защитник природы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выступал против бессмысленного уничтожения животных и напоминал, что человек не может считать себя хозяином живого мира. В его книгах природа требует ответственности.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эти мысли особенно важны для экологического воспитания. Читая Сетона-Томпсона, школьники учатся видеть в каждом существе право на жизнь и уважительное отношение человека к 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творческая жизнь позволила ему соединить наблюдение, рисунок и литературу в едином, узнаваемом стиле. Это сделало его заметной фигурой детского чтения.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сведения: 1860–1946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86 лет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прожил и успел создать книги, которые стали классикой рассказа о животных.
</a:t>
            </a:r>
            <a:endParaRPr lang="en-US" sz="1874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Сетон-Томпсон остаётся важным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Сетона-Томпсона учит смотреть на природу внимательно и доброжелательно. Его книги показывают животных как живых существ с характером и судьбой, поэтому они по-прежнему нужны школьникам.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2026-05-17T18:27:32Z</dcterms:created>
  <dcterms:modified xsi:type="dcterms:W3CDTF">2026-05-17T18:27:32Z</dcterms:modified>
</cp:coreProperties>
</file>