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стран Запада к 1880-м: ключевые темы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в экономике, науке и обществе изменили ход истории Запада.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XIX века Запад готовился к значительным переменам. Рост населения, технологические открытия, накопление капиталов и реформы создали основу для нового этапа развития общества и промышленности.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и причины модернизации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революция: индустриализация и смена лидеров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Ведущая роль Великобритании в текстильной промышленности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1880 году Англия нарастила производство тканей, с Манчестером в центре индустриализации. Эта отрасль стала символом экономической мощи страны и изменений в промышленном производстве.
</a:t>
            </a:r>
            <a:endParaRPr lang="en-US" sz="1141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подъём промышленности в Германии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XIX века ознаменовалась стремительным развитием индустрии в Германии. Рост инженерного дела и инвестиций способствовал усилению позиций на мировом рынке.
</a:t>
            </a:r>
            <a:endParaRPr lang="en-US" sz="1141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индустриальный рывок и технологические новшества
</a:t>
            </a:r>
            <a:pPr algn="l" indent="0" marL="0">
              <a:lnSpc>
                <a:spcPct val="100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промышленность быстро догоняла Европу, внедряя новые технологии и расширяя производство угля, стали и текстиля, что создавало прочную экономическую базу для страны.
</a:t>
            </a:r>
            <a:endParaRPr lang="en-US" sz="11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изобретения XIX века и их роль в жизни людей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Паровой двигатель — двигатель прогресса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Джеймса Уатта дало толчок промышленному развитию, увеличивая мощность фабрик и транспорта, что изменило производство и грузоперевозки.
</a:t>
            </a:r>
            <a:endParaRPr lang="en-US" sz="1267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Телеграф ускоряет связь и деловые коммуникации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телеграфа обеспечило мгновенный обмен сообщениями на большие расстояния, что повысило эффективность торговли и управления.
</a:t>
            </a:r>
            <a:endParaRPr lang="en-US" sz="1267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Электрическая лампа и метро меняют городской быт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лампы накаливания и открытие метро в Лондоне улучшили качество жизни горожан, сделав рабочие и общественные пространства безопаснее и доступнее ночью.
</a:t>
            </a:r>
            <a:endParaRPr lang="en-US" sz="119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отмечен бурным внедрением коммуникационных и транспортных инноваций, повлиявших на экономику.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ускорили промышленный рост и изменили повседневную жизнь и коммуникации.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1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главных технологических открытий
</a:t>
            </a:r>
            <a:endParaRPr lang="en-US" sz="2351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источники, период 1837–1879 гг.
</a:t>
            </a:r>
            <a:endParaRPr lang="en-US" sz="13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средний класс, объединяющий предпринимателей, специалистов и служащих, укрепляя экономическую стабильность общества.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и появление новых классов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класс увеличивается за счёт наёмных сотрудников заводов и фабрик, меняя социальные отношения и требования к условиям труда.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Аристократия постепенно теряет экономическое влияние, уступая позиции новым промышленным и финансовым элитам.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демографический рост городов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Манчестера и Чикаго — индустриальные гиганты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1880 году оба города превратились в мощные промышленные центры с населением около полумиллиона человек, что отражало масштаб урбанизации и экономических изменений.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массового притока жителей в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Привлечение рабочих местами на заводах, миграция из сел и приход иммигрантов создают многообразие жителей и развивают инфраструктуру городов.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Трудовая и международная миграция второй половины XIX века
</a:t>
            </a:r>
            <a:endParaRPr lang="en-US" sz="1880" dirty="0"/>
          </a:p>
        </p:txBody>
      </p:sp>
      <p:sp>
        <p:nvSpPr>
          <p:cNvPr id="10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1860-1870: Начало массовой внутренней миграции
</a:t>
            </a:r>
            <a:pPr algn="ctr" indent="0" marL="0">
              <a:lnSpc>
                <a:spcPct val="100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массово переезжают в города в поисках работы на фабриках и заводах, приводя к росту городского населения.
</a:t>
            </a:r>
            <a:endParaRPr lang="en-US" sz="1098" dirty="0"/>
          </a:p>
        </p:txBody>
      </p:sp>
      <p:sp>
        <p:nvSpPr>
          <p:cNvPr id="11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1870-1880: Массовый приток европейских иммигрантов в США
</a:t>
            </a:r>
            <a:pPr algn="ctr" indent="0" marL="0">
              <a:lnSpc>
                <a:spcPct val="100000"/>
              </a:lnSpc>
              <a:buNone/>
            </a:pPr>
            <a:r>
              <a:rPr lang="en-US" sz="3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10 миллионов человек эмигрируют, стимулируя развитие американской экономики и формируя многонациональные сообщества.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экономических трудностей и поиск новых возможностей
</a:t>
            </a:r>
            <a:pPr algn="ctr" indent="0" marL="0">
              <a:lnSpc>
                <a:spcPct val="100000"/>
              </a:lnSpc>
              <a:buNone/>
            </a:pPr>
            <a:r>
              <a:rPr lang="en-US" sz="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кризис и неурожаи в Европе заставляют многих искать лучшую жизнь за пределами родных стран.
</a:t>
            </a:r>
            <a:endParaRPr lang="en-US" sz="1077" dirty="0"/>
          </a:p>
        </p:txBody>
      </p:sp>
      <p:sp>
        <p:nvSpPr>
          <p:cNvPr id="13" name="Text 5"/>
          <p:cNvSpPr txBox="1"/>
          <p:nvPr/>
        </p:nvSpPr>
        <p:spPr>
          <a:xfrm>
            <a:off x="5739046" y="1824054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миграции на развитие городов
</a:t>
            </a:r>
            <a:pPr algn="ctr" indent="0" marL="0">
              <a:lnSpc>
                <a:spcPct val="100000"/>
              </a:lnSpc>
              <a:buNone/>
            </a:pPr>
            <a:r>
              <a:rPr lang="en-US" sz="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культур и рост населения способствуют расширению промышленности и формированию новых социальных структур.
</a:t>
            </a:r>
            <a:endParaRPr lang="en-US" sz="115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0" y="1548813"/>
            <a:ext cx="4108800" cy="2961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88150" y="1548175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резко сокращают время и стоимость перевозок, связывая промышленность с рынками сбыта и сельскохозяйственными районами.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41675" y="653950"/>
            <a:ext cx="86295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1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дороги: транспортная революция и новая экономика
</a:t>
            </a:r>
            <a:endParaRPr lang="en-US" sz="2121" dirty="0"/>
          </a:p>
        </p:txBody>
      </p:sp>
      <p:sp>
        <p:nvSpPr>
          <p:cNvPr id="8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288150" y="3183050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новые профессии и рабочие места, поддерживается развитие инфраструктуры, усиливается национальная экономическая интеграция.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железных дорог в странах Запада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и сеть железных дорог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1880 году в Великобритании построено более 30 тысяч километров железных дорог, во Франции — около 25 тысяч, связывая важные регионы и порты.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экономику и 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Железнодорожная система ускорила торговлю, способствовала урбанизации и формированию единого национального рынка, создавая предпосылки для дальнейшего роста.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Англии введение обязательного бесплатного начального образования в 1870 году стало важным шагом к повышению общего уровня грамотности и расширению доступа к знаниям.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образования и их влияние на общество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к 1880 году достигнут уровень грамотности свыше 90%, что способствовало росту квалифицированных специалистов для промышленности и науки.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Развивалась сеть государственных и частных школ, где расширяли обучение естественным наукам и иностранным языкам, создавая основу для технического прогресса.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реформы способствовали социальной мобильности, открывая возможности для обучения и карьеры новым социальным группам.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новые профессии — машинисты, текстильщики, железнодорожники — отражая рост промышленного производства и новые требования к труду.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рабочих и развитие трудового законодательства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Вводились законодательные меры для улучшения условий работы: сокращение рабочего дня, запрет детского труда и установление правил безопасности на предприятиях.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Активизировались профсоюзы, организовывались забастовки, что стало первыми шагами к государственному регулированию отношений между рабочими и работодателями.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жаток, молотилок и паровых плугов значительно повысило эффективность сельского труда и урожайность за счёт механизации процессов обработки земли и сборки урожая.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сельского хозяйства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удобрений и селекция новых сортов растений способствовали росту производства, что снижало потребность в рабочей силе и стимулировало миграцию в города.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58493"/>
            <a:ext cx="3934500" cy="1568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промышленного производства между 1840 и 1880 годами показывает динамику развития ключевых стран Запада.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 Германия демонстрируют более быстрые темпы индустриализации, догоняя и в некоторых случаях опережая Англию к концу XIX века.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4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рост промышленности в ведущих странах
</a:t>
            </a:r>
            <a:endParaRPr lang="en-US" sz="2224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промышленных исследований XIX века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591595"/>
            <a:ext cx="239400" cy="21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корпорации и финансовые институты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промышленные концерны
</a:t>
            </a:r>
            <a:endParaRPr lang="en-US" sz="1238" dirty="0"/>
          </a:p>
        </p:txBody>
      </p:sp>
      <p:sp>
        <p:nvSpPr>
          <p:cNvPr id="15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международные корпорации, такие как Siemens в Германии и General Electric в США, которые влияют на развитие технологий и промышленности.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банков и страховых компаний
</a:t>
            </a:r>
            <a:endParaRPr lang="en-US" sz="1238" dirty="0"/>
          </a:p>
        </p:txBody>
      </p:sp>
      <p:sp>
        <p:nvSpPr>
          <p:cNvPr id="17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Активизируется финансовый сектор с появлением банков, страховых компаний и акционерных обществ, обеспечивающих инвестиции и финансовую поддержку.
</a:t>
            </a:r>
            <a:endParaRPr lang="en-US" sz="1079" dirty="0"/>
          </a:p>
        </p:txBody>
      </p:sp>
      <p:sp>
        <p:nvSpPr>
          <p:cNvPr id="18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и инновации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система становится опорой экономического роста, привлекая капитал для внедрения технических новшеств и расширения промышленного производства.
</a:t>
            </a:r>
            <a:endParaRPr lang="en-US" sz="105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Германия внедряют протекционистские меры с высокими таможенными пошлинами для защиты своей промышленности от иностранной конкуренции.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9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политика: протекционизм и свободная торговля
</a:t>
            </a:r>
            <a:endParaRPr lang="en-US" sz="2229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поддерживает свободную торговлю, снижая импорто-тарифы и стимулируя международный обмен товарами и капиталом.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экономические стратегии влияют на структуру рынков, внешнюю торговлю и конкуренцию в индустриальном секторе Запада.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96325" y="179925"/>
            <a:ext cx="85515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женщин за права и образование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4706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1879 — Появление женских университетов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15056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 Оксфорда начинает принимать женщин, что становится важной вехой в расширении их образовательных прав.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164231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 — Зарождение суфражистского движения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024581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 США видят появление движения суфражисток, борющихся за права женщин на образование и участие в общественной жизни.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978567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1900-е — Борьба за избирательные права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838917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достижения в образовании, женщины продолжают добиваться права голоса, которое будет получено позже в большинстве стран.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1880 году Лондон насчитывает свыше 4,5 миллиона жителей, а Париж — около 2,2 миллиона, что сопровождается увеличением плотности и изменениями в городском хозяйстве.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изменения городской среды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вынуждает строить системы канализации, уличного освещения и первые трамвайные линии, изменяя облик и комфорт городской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страны активно расширяют колонии: Британия — в Индии и Африке, Франция — в Северной и Западной Африке, Бельгия — в Конго.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1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экспансия и конкуренция между державами
</a:t>
            </a:r>
            <a:endParaRPr lang="en-US" sz="2381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Штаты активно закрепляют своё влияние на западных территориях континента, укрепляя экономику и политическое влияние.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Экспансия подкрепляется экономическими и военными интересами, включая контроль над ресурсами и стратегическими точками.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«цивилизаторской миссии» служит оправданием завоеваний, но приводит к международной конкуренции и конфликтам между державами.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значение модернизации Запада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к 1880-м годам позвала Западу к мировому лидерству, преобразив экономику и общество, заложив основы современного индустриального и технологического прогресса.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2026-05-10T18:01:42Z</dcterms:created>
  <dcterms:modified xsi:type="dcterms:W3CDTF">2026-05-10T18:01:42Z</dcterms:modified>
</cp:coreProperties>
</file>