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и энергетика мира и 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движет экономикой, властью и будущим.
</a:t>
            </a:r>
            <a:endParaRPr lang="en-US" sz="3922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объединяет добычу топлива, выработку электроэнергии и доставку ресурсов людям. Для Африки это вопрос не только экономики, но и равного доступа к школе, медицине и современному развитию.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энергия стала ключевым вопросом развития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энергетика определяет развитие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стабильной энергии невозможно расширять промышленность, транспорт и связь. Электричество обеспечивает работу предприятий, освещение улиц, цифровые сервисы и повседневную инфраструктуру, от которой зависит качество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ресурса к услуге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охватывает нефть, газ и уголь — ресурсы, которые нужно добыть, доставить и переработать. Энергетика превращает их в тепло и электричество для конечного потребителя.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Надежное энергоснабжение влияет на работу школ, больниц и систем водоснабжения. Когда энергия недоступна или дорога, развитие социальной сферы замедляется даже при наличии природных богатств.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не равны доступу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особенно наглядна: здесь соседствуют крупные ресурсы и ограниченный доступ к сетям. Это показывает, что запасов топлива недостаточно без инвестиций, инфраструктуры и эффективного управления.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мировых энергопотоков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добычи и потребления расположены неравномерно: Ближний Восток и Россия выделяются как поставщики, а Европа, Китай и Северная Америка — как основные рынки.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нефтью и газом связывает континенты через важнейшие проливы и каналы. Поэтому безопасность маршрутов напрямую влияет на цены, поставки и устойчивость мировой экономики.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экспортеров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отдельно видны экспортёры нефти и газа, чья роль выходит далеко за пределы добычи. Их решения отражаются на международной политике, доходах и энергетической безопасности.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показана не только как ресурсный регион, но и как пространство с самым низким доступом к электричеству в ряде стран. Это подчеркивает масштаб энергетического неравенства.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язык энергетики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Энергоносители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а также солнце и ветер относятся к энергоносителям — то есть к источникам, из которых можно получать полезную энергию для экономики и быта.
</a:t>
            </a:r>
            <a:endParaRPr lang="en-US" sz="121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 — это производство электричества на электростанциях. В этом процессе энергия топлива, воды, ветра или солнца преобразуется в форму, пригодную для передачи по сети.
</a:t>
            </a:r>
            <a:endParaRPr lang="en-US" sz="1116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означает доставку электроэнергии по линиям высокого напряжения на большие расстояния. Этот этап особенно важен там, где станции и потребители находятся далеко друг от друга.
</a:t>
            </a:r>
            <a:endParaRPr lang="en-US" sz="1179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Энергомикс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Энергомикс показывает, из каких источников страна получает энергию. Он включает топливо, электричество и возобновляемые источники, а также помогает сравнивать модели развития разных регионов.
</a:t>
            </a:r>
            <a:endParaRPr lang="en-US" sz="11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энергомикс: что преобладает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по-прежнему формирует основу мировой энергетики, хотя доля возобновляемых источников постепенно растет.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уголь и газ вместе дают большую часть мировой первичной энергии, поэтому энергопереход идет постепенно.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Energy Institute, Statistical Review of World Energy 2024 (данные за 2023 год, округленные доли)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Нефть: добыча, переработка, рынки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добывают на суше и на шельфе, а затем отправляют на переработку. География месторождений и экспортных маршрутов напрямую влияет на мировые цены и конкуренцию между поставщиками.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потребителем нефти остается транспорт: автомобили, авиация и морские перевозки. Существенная часть также идет в нефтехимию, где нефтепродукты становятся основой для пластмасс и материалов.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нефтеперерабатывающих заводах сырье превращают в бензин, дизель, керосин и сырье для химической промышленности. Именно этот этап создает значительную часть добавленной стоимости.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экспортёров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Страны-экспортеры с крупными запасами способны заметно влиять на мировой рынок. Изменение их добычи или политической ситуации быстро отражается на стоимости топлива по всему 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Газ: гибкое топливо мировой энергетики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добывают из месторождений и подают потребителям по трубопроводам или в виде СПГ. Такая гибкость делает его удобным для международной торговли.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широко используется в электроэнергетике, отоплении и химической промышленности. Он позволяет быстро наращивать мощность станций и лучше подстраиваться под колебания спроса.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углем газ обычно дает меньше выбросов углекислого газа при производстве электроэнергии. Поэтому его часто рассматривают как переходный источник в период энергоперехода.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газ важен как способ повысить надежность системы и заменить более грязные виды топлива. Однако его долгосрочная роль зависит от темпов развития чистой энергетики.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Уголь: дешёвая энергия и высокая цена для климата
</a:t>
            </a:r>
            <a:endParaRPr lang="en-US" sz="2513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Дешёвая базовая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остается важным источником сравнительно дешевой базовой генерации. Особенно заметна его роль в странах, где нужна большая мощность и уже построена угольная инфраструктура.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 ЮАР по-прежнему опираются на уголь в значительной степени. Причины связаны с масштабом спроса, промышленной структурой и наличием действующих электростанций.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угля ведется открытым и подземным способами. После этого топливо используют прежде всего на тепловых электростанциях и в металлургии, где требуются большие объемы энергии.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климатическая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недостаток угля — самые высокие выбросы CO2 среди основных ископаемых топлив. Поэтому его роль в энергетике все чаще сталкивается с климатическими ограничениями.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электричества к потребителю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электроэнергии от выработки до конечного потребления.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62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подешевела солнечная электроэнергия с 2010 года.
</a:t>
            </a:r>
            <a:endParaRPr lang="en-US" sz="1672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IRENA, стоимость солнечной электроэнергии с 2010 года снизилась на 85%, что ускоряет отказ от дорогой генерации и расширяет доступ в удалённых районах.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IRENA, Renewable Power Generation Costs in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62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первичной энергии по-прежнему приходится на ископаемое топливо.
</a:t>
            </a:r>
            <a:endParaRPr lang="en-US" sz="1666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 ископаемого топлива по-прежнему зависит основная часть мировой энергетики, поэтому колебания цен сразу влияют на транспорт, промышленность и бюджетную политику стран.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Energy Institute, Statistical Review of World Energy 2024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 млн
</a:t>
            </a:r>
            <a:endParaRPr lang="en-US" sz="4702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странах Африки к югу от Сахары не имеют доступа к электричеству.
</a:t>
            </a:r>
            <a:endParaRPr lang="en-US" sz="161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миллионов жителей стран Африки к югу от Сахары всё ещё живут без электричества, хотя регион обладает крупным ресурсным и солнечным потенциалом.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Tracking SDG7: The Energy Progress Report 2024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разрыв по регионам Африки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Африки связаны не только с генерацией, но и с плотностью сетей, расстояниями между населёнными пунктами и уровнем инвестиций в инфраструктуру.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почти полностью электрифицирован, а Центральная и Восточная Африка отстают сильнее всего, что усиливает неравенство между городом и селом.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Data, Access to electricity (% of population), regional estimates, 2022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структура спроса и генерации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энергетические модели регионов Африки формируются не только ресурсами, но и наследием инфраструктуры, климатом, плотностью населения и доступом к внешним рынкам.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 разной ресурсной базой идут разными путями: одни опираются на ископаемое топливо, другие быстрее переходят к ВИЭ там, где это дешевле и проще.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Africa Energy Outlook; IRENA; World Bank
</a:t>
            </a:r>
            <a:endParaRPr lang="en-US" sz="13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Страны-иллюстрации: разные модели энергетики
</a:t>
            </a:r>
            <a:endParaRPr lang="en-US" sz="248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остаётся крупнейшим потребителем электроэнергии на континенте, но высокая зависимость от угля и износ мощностей делают систему уязвимой. Ограничения в сети приводят к отключениям и тормозят промышленность.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использует газ как основу энергосистемы и одновременно расширяет солнечные и ветровые проекты. Такая комбинация помогает снизить зависимость от одного источника и повысить устойчивость поставок.
</a:t>
            </a:r>
            <a:endParaRPr lang="en-US" sz="1295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располагает значительными запасами газа, но сталкивается с нехваткой надёжной передачи и распределения. Поэтому доступ к электричеству растёт медленнее, чем потенциал добычи и выработки.
</a:t>
            </a:r>
            <a:endParaRPr lang="en-US" sz="1295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и ДРК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делает ставку на солнце и ветер, а ДРК — на гидроэнергию. Эти модели показывают, что эффективная стратегия зависит от местных ресурсов и качества управления.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проекты в Африке тормозятся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финансовые, инфраструктурные и институциональные барьеры замедляют проекты, а затем какие меры помогают их преодолеть.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до 2030–2050 годов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генерация становится главным источником новых мощностей там, где она быстрее всего снижает стоимость киловатт-часа и не требует долгой топливной логистики.
</a:t>
            </a:r>
            <a:endParaRPr lang="en-US" sz="1183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сохраняет роль переходного топлива, а накопители и гибридные системы помогают сглаживать пики спроса и повышать надёжность сетей.
</a:t>
            </a:r>
            <a:endParaRPr lang="en-US" sz="1338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сроку успех будет зависеть от того, успеет ли инфраструктура — линии, подстанции, кадры и инвестиции — за ростом населения и промышленности.
</a:t>
            </a:r>
            <a:endParaRPr lang="en-US" sz="11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приоритетов: что важнее для будущего
</a:t>
            </a:r>
            <a:endParaRPr lang="en-US" sz="2609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энергетическая политика выбирает не один, а несколько приоритетов одновременно: стабильность системы, приемлемую цену и долгосрочную экологичность.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Африки решающее значение имеет баланс: дешёвая энергия без надёжной сети мало полезна, а экологичность должна сопровождаться реальным доступом.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IEA; World Bank; IRENA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энергия как основа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 — это не только электричество, но и развитие городов, промышленности и человеческого капитала. Для Африки ключевым станет сочетание доступности, надёжности и новых инвестиций в инфраструктуру.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2026-07-27T04:33:14Z</dcterms:created>
  <dcterms:modified xsi:type="dcterms:W3CDTF">2026-07-27T04:33:14Z</dcterms:modified>
</cp:coreProperties>
</file>