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Велимир Хлебников: поэт-новатор русского авангарда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заново изобрёл язык и поэзию.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литература искала новые формы, а футуристы открыто порвали с традицией, провозгласив культ будущего, города и смелого эксперимента со словом.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Модернизм, который изменил русскую поэзию
</a:t>
            </a:r>
            <a:endParaRPr lang="en-US" sz="286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Велимира Хлебникова: главные вехи
</a:t>
            </a:r>
            <a:endParaRPr lang="en-US" sz="3025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 — рождение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Владимирович Хлебников родился в Астраханской губернии. Ранние годы сформировали его интерес к природе, числам, истории и языку.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Казани и Петербурге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университетах и изучал математику, биологию, историю и языки. Эти интересы позже стали основой его поэтических и теоретических поисков.
</a:t>
            </a:r>
            <a:endParaRPr lang="en-US" sz="116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1909–1910-е — Велимир и футуризм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1909 году он начал подписываться именем Велимир и вошёл в круг футуристов. В это время появились его самые смелые литературные эксперименты.
</a:t>
            </a:r>
            <a:endParaRPr lang="en-US" sz="116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— конец пути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умер в деревне Санталово в возрасте 36 лет. Несмотря на короткую жизнь, он успел оставить одно из самых необычных наследий русского авангарда.
</a:t>
            </a:r>
            <a:endParaRPr lang="en-US" sz="11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 фотографиях и портретах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Худощавый силуэт мыслителя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сохранившихся фотографиях Хлебников выглядит очень сосредоточенным и почти отстранённым. Его внешность подчёркивает образ не оратора, а человека, погружённого в внутреннюю работу мысли и языка.
</a:t>
            </a:r>
            <a:endParaRPr lang="en-US" sz="116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круга футуристов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1910-х годов показывают Хлебникова рядом с другими авангардистами, где особенно заметны контраст между его спокойной манерой и эпатажной атмосферой футуристических выступлений. Такие изображения хорошо передают дух эпохи.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как часть образа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фотографии рукописей, черновиков и страниц с правками. Они позволяют увидеть творческую лабораторию поэта, где слово превращается в материал для постоянного поиска и переработки.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группа «Гилея»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«Гилее» Хлебников оказался среди самых радикальных новаторов своего времени: Маяковского, Крученых, Бурлюка и других участников кубофутуристической среды, отвергавших привычные литературные нормы.
</a:t>
            </a:r>
            <a:endParaRPr lang="en-US" sz="1547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круга были важны публичный вызов, смелая графика текста и особое внимание к звучанию слова. Хлебников разделял этот радикализм, но шел дальше формального эксперимента.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найти не только новый стиль, но и общие законы языка, истории и мышления. Именно это сделало его фигурой, которая выделялась даже внутри авангарда.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Хлебникова
</a:t>
            </a:r>
            <a:endParaRPr lang="en-US" sz="27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Хлебникова поэзия и теория тесно переплетены, а граница между художественным текстом и размышлением о языке почти исчезает.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объём занимают стихотворные формы, но именно теоретический поиск делает его наследие особенно оригинальным.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жанровому составу наследия Велимира Хлебникова; точные пропорции в источниках не фиксируются.
</a:t>
            </a:r>
            <a:endParaRPr lang="en-US" sz="14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«Заумь»: как Хлебников обновлял слово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создавал новые слова, чтобы расширить возможности поэзии. Неологизм у него не украшение, а способ показать, как язык может рождать новые смыслы.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«зауми» звучание слова становится не менее значимым, чем его словарное значение. Ритм, повторы и фонетические созвучия начинают работать как самостоятельный художественный слой.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важнее привычного смысла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связывал между собой слова с общими корнями или похожими звуками. Так он создавал цепочки, в которых одно слово как будто вызывает другое и раскрывает скрытые связи речи.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созвучия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Хлебникова стихотворение было лабораторией, а не только произведением для чтения. Он проверял, как слово меняется в необычном сочетании, ритме и интонации.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опыт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слова особенно важны для понимания поэзии Хлебникова: звучание, корень и смысл.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увидеть, почему его тексты строятся не только на образах, но и на внутренней логике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и теоретические тексты Велимира Хлебникова.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Велимира Хлебникова
</a:t>
            </a:r>
            <a:endParaRPr lang="en-US" sz="28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Хлебников искал новое звучание, образ будущего и необычную логику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Хлебников сохраняет главный принцип: поэзия должна не повторять привычную речь, а заново организовывать её.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Велимира Хлебникова; жанровая характеристика по литературоведческой традиции.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«Ладомир» как образ нового мира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«Ладомир» соединяет революционный пафос с мечтой о гармонии, показывая историю как движение к преображению, а не как цепь случайностей и разрушений.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заметны масштабные образы, неологизмы и неожиданные словосочетания. Благодаря им текст звучит как речь о целой эпохе и её будущем.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создаёт не бытовую, а космическую перспективу: человек у него включён в большой исторический и вселенский порядок, который только предстоит осознать.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«Ладомир» воспринимается не просто как поэма о времени революции, а как попытка представить новый образ мира и нового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его расчёты не стали научной теорией, они расширили границы поэзии, соединяя художественное воображение, философию и попытку осмыслить движение истории.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время в художественном мышлении Хлебникова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видел историю как систему повторяющихся циклов и пытался выявить в ней скрытую закономерность, похожую на математическую формулу.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связывал даты, события и числовые соотношения, считая, что время можно описывать не только образно, но и как структуру с внутренним ритмом.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хлебниковский текст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звучания слова к многослойному поэтическому образу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визуальная культура авангарда
</a:t>
            </a:r>
            <a:endParaRPr lang="en-US" sz="2997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как поле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Хлебникова текст нередко воспринимается не только на слух, но и глазами. Необычное расположение строк, разрывы композиции и свободное дыхание страницы превращают чтение в наблюдение за движением мысли, а не за ровным повествованием.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графика рядом с поэзией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Авангардная книга соединяла слово, рисунок и шрифт в единую художественную форму. В этом контексте хлебниковские тексты особенно выразительны: они напоминают рукопись, в которой смысл создаётся не только фразой, но и внешним видом записи.
</a:t>
            </a:r>
            <a:endParaRPr lang="en-US" sz="999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визуальный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авангарда важно было разрушить привычный книжный порядок. Хлебниковские произведения показывают, что литература может быть материальной и зрелищной: шрифт, пустоты, акценты и рваный ритм строки становятся частью содержания.
</a:t>
            </a:r>
            <a:endParaRPr lang="en-US" sz="9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3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его современники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Поэт-мыслитель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отличался стремлением искать общие законы языка и истории, поэтому его тексты звучали как художественные гипотезы, а не только как эмоциональные высказывания.
</a:t>
            </a:r>
            <a:endParaRPr lang="en-US" sz="1302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футуристами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футуристической среде его ценили за радикальность и независимость, хотя его эксперименты были более сложными и менее рассчитанными на эффект, чем публичные выступления коллег.
</a:t>
            </a:r>
            <a:endParaRPr lang="en-US" sz="121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словотворчество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Алексея Крученых и Велимира Каменского заметны отголоски хлебниковского интереса к звуку, корню и неожиданному сочетанию слов, ставшему важной частью авангарда.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создатель нового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автора, который не просто писал стихи, а переосмысливал саму природу поэтической речи, задавая для неё новые правила и горизонты.
</a:t>
            </a:r>
            <a:endParaRPr lang="en-US" sz="13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поэзии Хлебникова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Хлебникова часто переплетаются, поэтому одна и та же строка может одновременно быть о слове, времени и космосе.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языковая и космическая линии: именно они связывают поэзию Хлебникова с философским поиском и представлением о мире как о единой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произведений Велимира Хлебникова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характерны краткость, напряжённость и музыкальность фразы. Даже без традиционного сюжета текст сохраняет внутреннее движение, основанное на ритме мысли и смене интонаций.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манифесты и драматические произведения
</a:t>
            </a:r>
            <a:endParaRPr lang="en-US" sz="264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писал прозу и драматические тексты так же смело, как стихи: его фрагменты, афоризмы и манифесты часто строятся на резких смысловых переходах и необычной логике.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«Зангези» особенно заметно столкновение разных речевых регистров: философская речь, бытовое слово и языковая игра образуют единое сценическое пространство, где язык сам становится героем.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Хлебникова на литературу и культуру
</a:t>
            </a:r>
            <a:endParaRPr lang="en-US" sz="285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областях наследие Хлебникова оказалось особенно заметным и как его идеи продолжили работать за пределами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Хлебникова выходит за рамки одной школы: его идеи изменили поэтическую практику, усилили интерес к структуре слова и поддержали эксперименты в искусстве книги и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наследия Велимира Хлебникова
</a:t>
            </a:r>
            <a:endParaRPr lang="en-US" sz="13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84399" y="4186700"/>
            <a:ext cx="3771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Хлебников кажется сложным читателю
</a:t>
            </a:r>
            <a:endParaRPr lang="en-US" sz="2847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встречаются редкие формы и неологизмы, которые требуют внимательного чтения и не раскрываются сразу, как привычная лексика школьной поэзии.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Хлебникова могут резко обрываться, перестраиваться и соединять неожиданные части речи, поэтому смысл приходится собирать по ходу чтения.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Разорванный синтаксис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его стихов зависит не только от словаря, но и от слуха: созвучия, повторы и ритм создают дополнительный уровень смысла, который нельзя игнорировать.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звука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не хаотична: строки связаны ассоциациями, корнями слов и общими мотивами, поэтому чтение становится поиском скрытых связей между образами.
</a:t>
            </a:r>
            <a:pPr algn="ctr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логика образов
</a:t>
            </a:r>
            <a:endParaRPr lang="en-US" sz="13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 ключевые даты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Хлебникова тесно связана с эпохой, когда русская литература особенно быстро менялась и искала новые формы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его творческой активности пришёлся на годы авангарда и революционных потрясений, что усилило новаторский характер его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Велимире Хлебникове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Хлебников важен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показал, что поэзия может менять не только темы, но и сам способ мышления. Его опыт до сих пор вдохновляет читателя видеть в слове пространство открытия и свободы.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2026-05-23T22:23:01Z</dcterms:created>
  <dcterms:modified xsi:type="dcterms:W3CDTF">2026-05-23T22:23:01Z</dcterms:modified>
</cp:coreProperties>
</file>