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 слова правильно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ударение, чёткую речь и трудные слова без ошибок.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ясно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помогает школьнику звучать уверенно и быть понятным. В русском языке слово не всегда читается так, как пишется, поэтому важно замечать ударение, слышать звуки и тренироваться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слог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в слове звучит громче и отчётливее. Если поставить его неверно, слово сразу начинает звучать непривычно и заметно выделяется в речи.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удобно сравнивать с образцом учителя или словарём. Так легче закрепить правильный вариант и не повторять ошибку каждый раз, когда слово встречается в тексте.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место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часто смещается туда, где его не ждёшь. Поэтому слова звОнит, тОрты и красИвее нужно запоминать особенно внимательно, а не угадывать по привычке.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поставлено верно, слово звучит ясно и аккуратно. Это помогает в чтении, ответах у доски и обычном разговоре, где важно быть понятным с первого раза.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— главный помощник в слове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ударение слышится в слове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который звучит ярче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представить как цепочку слогов, где один слог выделяется сильнее остальных. Он звучит громче, чётче и словно «подсвечивает» всё слово. Это и есть ударение.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запомнить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ударный слог в картинке или схеме, его легче заметить глазами и ушами. Так слова мЯчик, дОрога и кОмната запоминаются быстрее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звучат тише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слоге гласный звук произносится короче и слабее. Поэтому в словах молоко или река не каждый гласный звучит одинаково отчётливо.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ошибка и не «плохая» речь, а обычная особенность русского языка. Просто одни слоги слышатся ярче, а другие — спокойнее и тише.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замечает эту разницу, ему легче понимать, почему слово пишется одним способом, а звучит немного иначе. Так речь становится внимательнее и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трудное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запомнить правильное звучание и не возвращаться к ошибке.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дети часто ошибаются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непросто запоминаются каталОг и срЕдства, потому что слова длиннее и в них легко перепутать сильный слог при быстром чтении.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слово произносят «по привычке», не вслушиваясь в его звучание. Тогда ударение ускользает, а слово получается не совсем правильным.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вызывают слова звонит, тОрты, щавЕль и красИвее. В них ударение стоит не там, где его многие ожидают услышать.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короткие упражнения, повторение и спокойная тренировка. Чем чаще ребёнок слышит верный вариант, тем увереннее потом говорит сам.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люк: одно отличие — два смысла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лук и люк слышится почти один и тот же звук, но он звучит по-разному. Твёрдый согласный помогает представить обычный лук, а мягкий — маленький люк в полу. Такое сравнение легко запоминается и сразу показывает, как важна точность произношения.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 и мель: услышать мягкость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мел согласный звучит твёрдо, а в слове мель — мягко и нежно. Для школьников это удобная пара для тренировки слуха. Картинка с двумя предметами помогает увидеть, что даже похожие слова могут звучать совсем по-разному.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нёс: как звук меняет слово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нос, мы представим часть лица, а если нёс — действие. Один согласный становится мягче, и смысл меняется полностью. Такие пары помогают детям внимательно слушать речь и замечать, как маленькая разница влияет на целое слово.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неправильное ударение звучит смешно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попадает не туда, слово вдруг начинает звучать непривычно. Ухо сразу замечает такую «ошибку», поэтому речь кажется смешной или странной.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красИвее и красивЕе звучат по-разному именно из-за ударения. Маленькое изменение в голосе заметно меняет всё слово, как будто оно надевает чужую шапку.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помогает говорить ясно, уверенно и вежливо. На уроке это особенно важно, когда нужно читать, отвечать у доски или рассказывать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слух и внимание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 повторяй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слушать слово у взрослого и сразу повторять его вслух. Так слух запоминает правильный вариант, а язык учится произносить его без лишней спешки.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Хлопай на ударение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хлопнуть в ладоши на ударный слог, его легче услышать и запомнить. Такое упражнение превращает трудное слово в понятную и даже немного весёлую игру.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слово по слогам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делят на слоги, оно становится проще для слуха и памяти. Так легче найти сильный слог и не потерять его в длинном слове.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Ускоряйся постепенно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медленно, а потом в обычном темпе. Это помогает не путать звуки, сохранять ударение и говорить увереннее даже в трудных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и чистоговорки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учат говорить звуки чётко и не спешить слишком сильно. Если фраза сначала путается, это нормально: главное — повторять спокойно и внимательно, словно тренируешь язычок.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Чистоговорки превращают тренировку речи в игру: ритм, повтор звуков и короткие фразы запоминаются легко. Весёлое лицо на картинке помогает не бояться ошибок и читать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медленно, потом быстрее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Медленное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по слогам, не торопясь. Так легче услышать каждый звук и не перепутать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Обычный темп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спокойных повторов слово говорят как в живой речи. Если всё получилось, произношение становится ровным и надёжным.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Проверка ударения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самый сильный слог и повторяют слово ещё раз. Ударение должно звучать ясно и 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правильному произношению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исправляет сомнительное слово и закрепляет верный вариант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2971106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неясно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подсказывает, где слово нужно произносить сильнее. Это особенно полезно, когда написание не помогает угадать правильный вариант.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слов с сюрпризом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Алфавит, звонит, досуг и красивее часто запоминаются не сразу. Словарь помогает не гадать, а сразу услышать норму.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доски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можно быстро проверить трудное слово и говорить увереннее. Так школьник не теряется и звучит более чётко.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подсказка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словарь становится маленьким помощником. Он экономит время и помогает не закрепить ошибку в памяти.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орфоэпический словарь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речь в школе и дома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без лишнего волнения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читает ответ у доски и старается говорить отчётливо. Одноклассники сразу понимают её мысль, потому что слова звучат спокойно и ясно. Учитель кивает: такую речь приятно слушать.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дома после уроков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рассказывает родителям о школьном дне. Когда слова произносятся чётко, собеседник не переспрашивает и лучше понимает рассказ. Разговор получается тёплым, спокойным и очень понятным.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руках и ясный голос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читает вслух сказку для класса и не торопится. Он делает паузы, выделяет ударение и не проглатывает окончания. Даже длинный текст звучит уверенно, как у настоящего чтеца.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исправлять ошибки спокойно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 торопиться и не показывать, что ошибка — это беда. Ребёнок учится лучше, когда слышит спокойный тон и видит доброжелательное отношение.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сразу назвать правильный вариант и попросить повторить его вслух. Короткое исправление помогает запомнить слово, не перегружая память лишними объяснениями.
</a:t>
            </a:r>
            <a:endParaRPr lang="en-US" sz="1359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повтора стоит похвалить ребёнка за старание и точность. Небольшая поддержка делает речь смелее и помогает не бояться следующих ответов.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ошибка повторяется, её можно ещё раз разобрать в слове или предложении. Терпение и дружелюбие работают лучше, чем замечания с хмурым лицом.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запоминания правильной речи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«Найди ударение» дети слушают слово и быстро показывают, какой слог звучит сильнее. Так тренируются внимание и речевой 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«Повтори слово» ребёнок повторяет трудное слово несколько раз и постепенно говорит его уверенно. Повторение превращает сложное слово в знакомое.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«Скажи правильно» помогает сравнивать два варианта и выбирать верный. Когда ответ найден самостоятельно, он запоминается намного крепче.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мини-словарик трудных слов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подсказки рядом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словом полезно ставить ударение и добавлять простой рисунок или значок. Тогда страница становится яркой, а правильный вариант вспоминается быстрее.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свои трудные слова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маленький словарик можно записывать слова, которые чаще всего вызывают сомнение: звонит, тОрты, красИвее, каталОг. Такой список удобно листать перед чтением и ответом.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хорошего звучания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 ударение точно и не угадывай наугад. Даже знакомое слово может иметь неожиданный вариант, поэтому полезно проверять себя.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чётко и без спешки, особенно когда читаешь вслух или отвечаешь у доски. Спокойный темп делает речь понятнее.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слово внимательно, чтобы заметить, какой слог звучит сильнее. Это первый шаг к правильной и красивой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трудное, загляни в словарь и повтори его несколько раз. Так правильный вариант останется в памяти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ясно и уверенно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делает речь понятной, красивой и смелой. Если слушать слово, ставить ударение и повторять трудные случаи, говорить правильно становится совсем не страшно.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2026-05-21T22:50:47Z</dcterms:created>
  <dcterms:modified xsi:type="dcterms:W3CDTF">2026-05-21T22:50:47Z</dcterms:modified>
</cp:coreProperties>
</file>