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наречий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 в русском языке?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точнее: помогают указать место, время, способ действия и степень признака. Знание способов их образования помогает распознавать часть речи, понимать значение слова и выбирать правильное написание.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прилагательных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нередко образуются от прилагательных с помощью суффиксов. При этом основа слова обычно сохраняется, а форма становится неизменяемой и начинает обозначать признак действия.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суффиксы -о, -е, -и, -ски и -цки. Именно они помогают получить слова вроде быстро, тихо, ясно, по-русски и по-немецки.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быстрый — быстро или ясный — ясно видно, что при образовании наречия исчезает окончание прилагательного. Это позволяет создать новое слово, не меняя его смысловую основу.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полезна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легко узнавать в тексте: они обычно отвечают на вопрос как? и помогают описывать действие точнее. Поэтому эта модель считается одной из самых продуктивных в языке.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 качественных прилагательных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«как?»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таких слов отвечает на вопрос как? и помогает описать поведение, состояние или манеру действия. Благодаря этому наречие связывает признак с глаголом и делает речь точнее.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оттенок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 качественных прилагательных часто передают не только действие, но и оценку: хорошо, аккуратно, дружно. В тексте они помогают выразить отношение говорящего к происходящему.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заметны в описаниях и повествованиях. Они помогают создать образ, передать настроение и показать, каким способом совершается действие в конкретной ситуации.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качественных прилагательных образуются наречия, которые показывают, как именно совершается действие: смело, весело, спокойно, интересно. Они уточняют способ действия и делают описание более выразительным.
</a:t>
            </a:r>
            <a:endParaRPr lang="en-US" sz="11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суффиксы в наречиях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примерах, приведённых в теме урока, и показывает самые узнаваемые словообразовательные модели.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-о и -е оказываются наиболее продуктивными, а -ски и -цки встречаются реже и обычно связаны с особыми моделями.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материала по теме «Способы образования наречий»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приставкой по-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По-новому, по-старому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показывают способ действия или изменение привычного порядка. Они помогают сравнить новое и привычное поведение, а также часто образуют устойчивые выражения.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по- обычно пишутся через дефис: по-русски, по-дружески, по-заячьи. Написание зависит от словообразовательной модели и помогает отличить их от сочетаний 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образца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-ому и -ему передают значение «как именно», а сочетания с -ки и -ьи указывают на образ действия. Эти модели очень узнаваемы в письменной речи.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описании поступков, привычек и манеры поведения. Они делают речь точнее и помогают передать оттенок отношения к действию.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существительных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от существительных указывают на место или направление: домой, вдаль, вверх, вокруг. Они помогают точно показать, куда направлено действие или где оно происходит.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формы обозначают время или последовательность: сначала, вовремя. Такие слова удобны в рассказе, потому что помогают выстроить события по порядку и избежать повторов.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связи сохраняются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 наречия исторически связаны с существительными, они уже не изменяются по падежам. Это значит, что слово меняет свою грамматическую роль и становится неизменяемым.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образовании таких слов часто участвуют приставки и суффиксы. Именно поэтому в языке есть формы вроде снаружи, вокруг и сначала, которые легко узнать по строению.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от существительных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показывают, как существительное превращается в наречие и какое значение при этом появляется.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сохраняют смысловую связь с исходным словом, но становятся неизменяемыми и выражают направление, время или последовательность.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материала по теме «Способы образования наречий»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вдвоём, втроём, вчетвером и троекратно делают сообщение точным и кратким. Они особенно полезны, когда важно указать число людей или повторяемость действия.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материала по теме «Способы образования наречий»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примера показывают, как наречия помогают обозначить количество участников или кратность действия.
</a:t>
            </a:r>
            <a:endParaRPr lang="en-US" sz="2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наречий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этой группы часто обозначают место, направление или время: домой, вдаль, сначала. Они связаны с исходным словом по смыслу, но уже не изменяются как существительные.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помогают назвать количество участников или кратность действия: вдвоём, втроём, троекратно. Они делают сообщение точным, когда важно указать число или повтор.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местоимений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слова вроде поэтому, потому, затем, отсюда. Они особенно важны в тексте, потому что помогают связывать предложения и показывать причину, время или место.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самая распространённая: быстро, ясно, смело. В таких словах основа прилагательного остаётся узнаваемой, а слово получает новое значение — признак действия.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наречие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исходного слова к выбору способа образования и правильного написания.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0725" y="1797831"/>
            <a:ext cx="2763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образованные от местоимений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помогают соединять предложения и показывать, как одна мысль связана с другой. Слова поэтому, потому и затем делают речь последовательной и понятной.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затем и отсюда могут указывать на время, порядок или переход к следующему событию. Они помогают читателю или слушателю легко следить за ходом рассказа.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отсюда и оттуда часто обозначают место или направление. Они отвечают на вопросы где? и откуда? , уточняя, где находится предмет или откуда начинается действие.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почему и потому выражают причину или вопрос о причине. В тексте они помогают объяснять поступки, события и выводы, делая высказывание точнее.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повторение основ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для усиления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основы делает значение более выразительным: еле-еле, чуть-чуть. Такие слова передают слабую степень признака, длительность действия или его постепенность, поэтому часто используются в описании.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основ образуются устойчивые наречия, например бок о бок и давным-давно. Они помогают кратко передать образ действия, расстояние, давность или равномерность.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формы легко запоминаются и делают фразу более звучной. Благодаря этому наречия с повтором часто встречаются в художественных текстах и живой речи.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не просто называют действие, а добавляют к нему оттенок: осторожность, медленность, силу или давность. Именно поэтому они делают речь точнее и живее.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наречия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не только уточняют действие, но и помогают увидеть его обстоятельства: где, когда, почему и насколько.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называют способ действия и место. Значения причины и цели встречаются реже, но важны для связи мыслей.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примерам из учебного материала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слов в наречия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в наречия такие слова перестали изменяться по падежам и числам. Они ведут себя как неизменяемые слова и отвечают на вопросы времени, меры или оценки.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происхождение этих слов связано с другими частями речи, в современном языке они уже работают как наречия. Это помогает точно обозначать время, степень и оценку действия.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раньше были словами других частей речи, но со временем утратили прежние признаки. Так сформировались слова зря, очень, совсем и сегодня.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 дефисное написание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способ образования помогает выбрать правильное написание наречия.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способ образования, легче выбрать нужный вариант записи: слитно, раздельно или через дефис.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наречий в школьном курсе русского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наречий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«Быстро» или «быстрый»?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может написать быстро вместо быстрый, если не различает наречие и прилагательное. Наречие не называет признак предмета, а только показывает, как совершается действие, поэтому не изменяется.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словах с по-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 в словах по-русски и по-моему, когда дефис пропускают. Эти формы пишутся через дефис, потому что образованы по особой модели и обозначают способ действия или отношение к высказыванию.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без 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записывают так, будто у него есть окончание, как у прилагательного или существительного. Но наречие не склоняется, поэтому его форма остаётся неизменной, а написание нужно запомнить по 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образования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учебных примерах из темы и показывает, какие модели встречаются чаще при разборе наречий.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продуктивная модель — образование от прилагательных. Наименее представлена группа от числительных, поэтому она требует особого внимания при изучении.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подсчёт по примерам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способы образования наречий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определять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способу образования легче понять, что перед нами именно наречие, а не прилагательное или существительное. Это особенно полезно в заданиях на распознавание частей речи.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выполнять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важно видеть, от какого слова образовано наречие и какой способ использован. Такая работа помогает не терять смысл и не путать грамматические признаки.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модели образования подсказывает, когда слово пишется слитно, раздельно или через дефис. Это снижает количество орфографических ошибок в письменных работах.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смысл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узнаёт способ образования наречия, ему проще понять оттенок значения: место, время, степень или образ действия. Тогда речь становится точнее и выразительнее.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форма, значение, написание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образуются по разным моделям, но все они помогают точнее передавать действие, место, время и степень. Если видеть способ образования, легче писать без ошибок и уверенно разбирать слова.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2026-05-28T15:41:04Z</dcterms:created>
  <dcterms:modified xsi:type="dcterms:W3CDTF">2026-05-28T15:41:04Z</dcterms:modified>
</cp:coreProperties>
</file>