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рельефа, климата, рек и озёр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территории влияет на жизнь людей и хозяйство?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природа территории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местности, близость океана, ветры и солнечное тепло создают разные природные условия. Поэтому на карте России соседствуют тундра и степь, равнины и горы, быстрые горные реки и широкие речные долины.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Земли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участки земной поверхности с большими перепадами высот и крутыми склонами. В горах движение воды, воздуха и людей заметно сложнее, чем на ровной местности.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отличаются относительно ровной или слабоволнистой поверхностью. Они удобны для строительства, земледелия, прокладки дорог и развития крупных городов.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сочетают ровную поверхность и значительную высоту над уровнем моря. Они занимают промежуточное положение между низменностями и горами и по-разному используются в хозяйстве.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горные территории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вершины и 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резкий и выразительный рельеф: здесь чередуются вершины, гребни и глубокие ущелья. На снимках особенно заметны крутые склоны, снежные шапки и узкие речные долины, которые тянутся между хребтами.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с высотой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хорошо видна высотная поясность: у подножия могут расти леса, выше появляются редкие кустарники и горные луга, а на самых высоких участках лежит снег. Именно поэтому горный пейзаж меняется очень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высоты известных гор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вершин влияет на температуру воздуха и условия формирования снега и ледников.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и Белуха значительно выше уральских вершин, поэтому в высокогорье холоднее и дольше сохраняется снег.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высоты вершин по справочным данным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их значение для жизни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строить дома, дороги, железные дороги и промышленные объекты. Ровный рельеф облегчает передвижение и делает освоение территории более быстрым и дешёвым.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равнинные пространства часто используются под поля, пастбища и населённые пункты. Здесь легче механизировать сельское хозяйство и связывать между собой разные районы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равнины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равнинные территории страны — Восточно-Европейская и Западно-Сибирская равнины, а также Среднесибирское плоскогорье. Они занимают огромные площади и сильно влияют на расселение людей.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реки текут медленнее, чем в горах, и образуют широкие долины, поймы и извилистые русла. Это делает их удобнее для судоходства, но увеличивает риск разливов.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рельефа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низменностей, возвышенностей и гор по высоте, строению поверхности и хозяйственному значению.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рельеф, тем труднее строительство, транспорт и освоение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климат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климата по школьному курсу географии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показателя помогают описать климат территории.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определяют температура, осадки, ветры и длительность сезонов. Эти признаки показывают, насколько территория тёплая, влажная и удобная для 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осадки в разных климатических условиях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тепло и влажность меняются вместе с широтой и положением территории.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арктическом климате холодно и сухо, в умеренном условия более сбалансированы, а в субтропиках теплее и суше летом.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школьной климатической карте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 и природные зоны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холод и 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климат особенно суровый: зима длится долго, а солнце даёт мало тепла. Здесь преобладают тундра и лесотундра, где растения низкие, почвы бедные, а природный покров выглядит сдержанно и однообразно.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 — больше тепла и 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к югу становится теплее, а период роста растений увеличивается. Тайга сменяется смешанными лесами, затем степями и полупустынями, где уже можно увидеть более высокие травы, плодородные почвы и активное земледелие.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реки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 свой путь из родника, озера, болота или ледника. Именно здесь появляется постоянный водный поток, который затем постепенно усиливается за счёт притоков.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 — это углубление, по которому течёт вода. Его форма зависит от рельефа: на равнинах оно чаще широкое и извилистое, а в горах — узкое и быстрое.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пополняют реку водой и увеличивают её длину и полноводность. Чем больше притоков у реки, тем шире территория, с которой она собирает сток.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устье река заканчивает свой путь, впадая в море, озеро или другую реку. Здесь течение обычно замедляется, а наносы накапливаются особенно активно.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реки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изменяются течение, долина и русло реки от истока к устью.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по длине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реки пересекают несколько природных зон, поэтому их бассейны отличаются по климату, растительности и режиму питания.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 — самая длинная из представленных рек, а Амур заметно короче остальных; все они играют важную роль в хозяйстве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длины рек в км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режим рек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наступлением тепла тает снег, и реки быстро наполняются водой. Весной уровень часто поднимается сильнее всего, особенно в умеренных и северных районах.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вода прибывает после дождей, но при жаркой погоде часть стока уходит на испарение. Поэтому уровень реки может заметно колебаться.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становится прохладнее, испарение уменьшается, а дожди уже не так часты. У многих рек уровень воды постепенно снижается.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ледостав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реки во многих районах покрываются льдом. В северных территориях ледостав длится дольше, потому что холодный период там более продолжительный.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их происхождение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котловины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озёра образуются в понижениях земной коры. Они часто бывают очень глубокими и сохраняют большую часть воды даже при изменении климата и притока.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озёра появляются там, где древний ледник выровнял или углубил поверхность. Обычно они встречаются в северных районах и имеют изрезанные берега.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способы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могут возникать в кратерах вулканов, в растворённых породах или за естественными плотинами. Каждый тип связан с особым рельефом и геологической историей.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Ладожское и Онежское озёра — яркие примеры крупных водоёмов России. Они отличаются происхождением, размерами, глубиной и значением для природы и 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озёра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крупнейшие озёра страны по происхождению, размерам и особенностям.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выделяется глубиной, Ладожское — площадью, а Каспийское море-озеро напоминает о связи крупных водоёмов с историей земной коры.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питаются реки в разных природных условиях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питания меняется от климата и высоты местности: в одних районах важнее снег, в других — дожди или тающие ледники.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Преобладающий тип питания определяет, когда река полноводна и насколько сильно меняется её уровень в течение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схема видов питания рек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природные компоненты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направляет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влажные воздушные массы, а равнины позволяют рекам течь на большие расстояния. Поэтому форма поверхности напрямую влияет на распределение осадков и воды.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режим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осадков определяют питание рек, сроки половодья и лёд на водоёмах. В разных районах один и тот же поток ведёт себя по-разному.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меняют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берега, а озёра увлажняют окружающую территорию. Из-за этого рядом меняются почвы, растительность и условия для жизни животных и людей.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формируются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рельеф, климат и воды суши действуют совместно, возникают разные природные зоны. Именно поэтому территория России выглядит очень неодинаково от региона к региону.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такая разная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климат, реки и озёра тесно связаны между собой и вместе создают особые условия в каждом районе. Поняв эти связи, легче объяснить различия между регионами России.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2026-06-02T19:37:01Z</dcterms:created>
  <dcterms:modified xsi:type="dcterms:W3CDTF">2026-06-02T19:37:01Z</dcterms:modified>
</cp:coreProperties>
</file>