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Жизненное содержание и форма музыкальных произведений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жизни через звучание и строение.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музыку в праздники, в дороге, на уроках и дома. Она выражает чувства, помогает запомнить события и передаёт настроение целой эпохи.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человеком каждый день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Жизненное содержание — это всё, что музыка выражает из реальной жизни: радость, тревогу, покой, борьбу, надежду, грусть и торжество.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объясняется словами напрямую. Смысл узнаётся по интонации, темпу, силе звучания, характеру мелодии и окраске инструментов.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произведение может менять настроение по ходу развития, поэтому в нём часто сочетаются несколько чувств и образов.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жизненное содержание в музыке
</a:t>
            </a:r>
            <a:endParaRPr lang="en-US" sz="3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как отражение жизненных впечатлений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рождается из соединения мелодии, ритма, лада, динамики и тембра. Эти средства вместе создают узнаваемый характер звучания.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можно услышать лирические, героические, сказочные, тревожные и торжественные образы. Часто композиторы обращаются к природе, детству, дороге, труду и празднику.
</a:t>
            </a:r>
            <a:endParaRPr lang="en-US" sz="17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музыки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каждое средство помогает музыке звучать по-своему и быть узнаваемой.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вместе: одни передают мысль, другие задают движение и настроение.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 основной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Плавные, протяжные мелодии создают лирический образ, а скачки, резкие повороты и короткие фразы усиливают драматизм.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обычно запоминается первой. Именно она чаще всего помогает услышать главный характер произведения и понять его настроение.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Восходящее движение звучит напряжённее, светлее или решительнее, а нисходящее — мягче, спокойнее и иногда печальнее.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носитель смысла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темп и метр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делает музыку упорядоченной. Повторяющийся пульс помогает удерживать устойчивое движение и ясно слышать строение произведения.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чередование долгих и коротких звуков. Он помогает почувствовать шаг, танец, бег или пульс живого движения.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вызывает ощущение энергии и волнения. Медленный темп создаёт спокойствие, задумчивость или торжественное звучание.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24053"/>
            <a:ext cx="5266500" cy="16651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форма: в чём разница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важнейших понятия урока: что музыка выражает и как она построена.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отвечает на вопрос «о чём музыка», а форма — «как она построена и звучит».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 основной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жизненное впечатление превращается в музыку.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 в музыке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повторяется несколько раз, а слова меняются. Так устроены многие песни, поэтому их легко запомнить и подпевать.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форма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возвращается в конце, а середина звучит иначе. Благодаря этому музыка становится более ясной и контрастной.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остаётся узнаваемой, но композитор изменяет ритм, фактуру, темп или лад. Слушатель слышит знакомую основу в новом звучании.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 в музыкальной форме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возвращает знакомую тему и помогает слушателю сразу уловить главную мысль произведения. Благодаря ему музыка становится более цельной, устойчивой и легче запоминается.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построение заметным: рядом могут звучать громкое и тихое, быстрое и медленное, светлое и тёмное. Так формы частей лучше различаются и приобретают выразительность.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связаны с настроением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настроение влияет не одно средство, а их сочетание; особенно важно, как они поддерживают общий характер мелодии 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быстрый темп чаще связаны со светлым и активным образом, а минор и тихая динамика — с более спокойным или печальным.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 основной школы; обобщение учебного материала темы «Жизненное содержание и форма музыкальных произведений».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воспринимается как светлый, бодрый и уверенный лад. Он помогает музыке звучать открыто, ясно и приподнято, особенно в песнях, маршах и праздничных пьесах.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характер звучания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чаще создаёт более мягкое, грустное или задумчивое настроение. Такой лад особенно заметен в лирических мелодиях, где важны тонкость чувства и внутренняя сосредоточенность.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работает вместе с другими средствами выразительности. Если в произведении меняется образ, композитор может изменить лад, чтобы показать перелом настроения или развитие музыкальной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 разных жанрах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форма помогают узнать, как обычно строится музыка в разных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 тип построения: песня тяготеет к повтору, танец — к ритму, марш — к чёткости, а пьеса чаще строится как самостоятельное художественное высказывание.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музыки для 7 класса; школьный курс музыкальной грамоты.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возвращает слушателя к главной мысли и показывает, что образ остаётся важным. Так музыка делает свою тему узнаваемой и более убедительной без слов.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помогает понять содержание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форме передаёт изменение чувства или действия. Если мелодия становится шире, громче или напряжённее, мы слышим, как меняется музыкальное содержание.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самый сильный момент произведения. Она часто собирает в себе главное напряжение и помогает понять, к чему ведёт вся музыка.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ясна, легче заметить связь между частями. Тогда слушатель видит не только звучание, но и замысел, который раскрывается постепенно.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интонации к целому 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малого звукового зерна вырастает законченное музыкальное произведение.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слышна жизнь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Колыбельная: музыка покоя
</a:t>
            </a:r>
            <a:pPr algn="ctr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 и ровно, будто убаюкивает ребёнка. В ней особенно важны нежная интонация и спокойный темп, поэтому слушатель легко представляет домашний уют, заботу и тишину перед сном.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Марш: шаг и собранность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помогает почувствовать движение вперёд и общий ритм шага. Чёткий пульс, уверенный характер и повторяющиеся интонации делают его похожим на организованное шествие, праздник или сбор класса.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Танец: энергия и 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музыка словно приглашает двигаться. Ясный ритм, живой темп и яркие акценты создают ощущение веселья, игры и праздника, поэтому танцевальные мелодии часто легко узнать с первых тактов.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Песня: личное переживание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чаще всего передаёт чувства человека: радость встречи, грусть расставания, мечту или размышление. Её мелодия обычно близка речи, поэтому слова и музыка вместе создают понятный и живой образ.
</a:t>
            </a:r>
            <a:endParaRPr lang="en-US" sz="9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средств и результата звучания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приём в разной музыке может работать по-разному, если меняются остальные средства выразительности.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динамика сильнее всего заметны на слух, а тембр, регистр и фактура уточняют образ и делают звучание более узнаваемым.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музыки; обобщение учебной темы «Средства выразительности музыки».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дороге можно сделать лёгким и мечтательным, если выбрать плавную мелодию, тихую динамику и спокойный темп. Тогда музыка будет звучать как воспоминание или прогулка.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сюжет можно передать по-разному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сюжет может стать героическим, если усилить ритм, сделать звучание громче и использовать маршевую интонацию. Тогда образ дороги связан уже с движением и преодолением.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звучание возникает при миноре, резких акцентах и напряжённом тембре. В этом случае сюжет начинает восприниматься как опасный путь или ожидание трудного события.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образ создают широкая мелодия, уверенный метр и яркое звучание инструментов. Значит, содержание в музыке раскрывается только через конкретные средства, а не само по себе.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форма: два неразделимых начала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о жизни через образ, а форма помогает этому образу стать ясным, стройным и запоминающимся. Когда они соединяются, произведение действительно звучит убедительно.
</a:t>
            </a:r>
            <a:endParaRPr lang="en-US" sz="38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2026-05-20T17:32:23Z</dcterms:created>
  <dcterms:modified xsi:type="dcterms:W3CDTF">2026-05-20T17:32:23Z</dcterms:modified>
</cp:coreProperties>
</file>