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4" name="Text 1"/>
          <p:cNvSpPr txBox="1"/>
          <p:nvPr/>
        </p:nvSpPr>
        <p:spPr>
          <a:xfrm>
            <a:off x="1085985" y="1196341"/>
            <a:ext cx="35850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размеров и расстояний до небесных тел в Солнечной системе: главные вопросы и актуальность
</a:t>
            </a:r>
            <a:endParaRPr lang="en-US" sz="2545" dirty="0"/>
          </a:p>
        </p:txBody>
      </p:sp>
      <p:sp>
        <p:nvSpPr>
          <p:cNvPr id="5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измеряются размеры и расстояния планет и других объектов Солнечной системы?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методов измерения небесных тел
</a:t>
            </a:r>
            <a:endParaRPr lang="en-US" sz="2434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геометрические измерения осуществлялись древнегреческими учёными. С изобретением телескопов точность сильно возросла, открывая новые возможности для астрономии.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угловой диаметр?
</a:t>
            </a:r>
            <a:pPr algn="l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Угловой диаметр — это угол, под которым наблюдатель видит объект. Он позволяет связать видимый размер с реальными параметрами небесных тел, учитывая расстояние до них.
</a:t>
            </a:r>
            <a:endParaRPr lang="en-US" sz="1478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Солнца и Луны
</a:t>
            </a:r>
            <a:pPr algn="l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разницу в диаметрах и расстояниях, оба объекта имеют примерно одинаковый угловой диаметр около 32 минут. Это объясняет явление солнечных и лунных затмений.
</a:t>
            </a:r>
            <a:endParaRPr lang="en-US" sz="1478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Угловой диаметр: ключ к видимым размерам
</a:t>
            </a:r>
            <a:endParaRPr lang="en-US" sz="2297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методы определения расстояния
</a:t>
            </a:r>
            <a:endParaRPr lang="en-US" sz="1909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параллакса позволяет вычислять расстояния до Луны и ближайших планет, наблюдая объект с разных точек Земли и измеряя смещение его положения.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Аристарх и другие античные учёные использовали простые геометрические построения для первичных оценок размеров и расстояний небесных тел.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XVIII—XIX веках наблюдения транзитов планет значительно улучшили точность тригонометрических измерений в астрономии.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Диаметры планет Солнечной системы: сравнение масштабов
</a:t>
            </a:r>
            <a:endParaRPr lang="en-US" sz="169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гиганты значительно превышают по размеру планеты земной группы, что отражает различия в их составе и формировании.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планет варьируются от нескольких тысяч до сотен тысяч километров, подчёркивая разнообразие среди объектов Солнечной системы.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и фотометрические методы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диаметры вывчисляют через угловой диаметр и известное расстояние. Телескопы с высоким разрешением и фотометрия позволяют уточнять размеры планет.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Радиолокационные измерения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ближних к Солнцу планет, таких как Венера и Меркурий, применяют радиолокацию с помощью радаров, обеспечивающую высокую точность измерений.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измерения размеров планет
</a:t>
            </a:r>
            <a:endParaRPr lang="en-US" sz="2037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является основной единицей измерения в астрономии для расстояний внутри Солнечной системы.
</a:t>
            </a:r>
            <a:pPr algn="l" indent="0" marL="0">
              <a:lnSpc>
                <a:spcPct val="115000"/>
              </a:lnSpc>
              <a:buNone/>
            </a:pPr>
            <a:r>
              <a:rPr lang="en-US" sz="131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астрономический союз, 2012
</a:t>
            </a:r>
            <a:endParaRPr lang="en-US" sz="1314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астрономической единицы основана на точных наблюдениях и современных методах радиолокации, обеспечивая надёжную основу для расчётов.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149 597 870 км
</a:t>
            </a:r>
            <a:endParaRPr lang="en-US" sz="3554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Радиолокационный метод измерения расстояния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определения дальности объектов с помощью радиосигналов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Voyager расширяет горизонты
</a:t>
            </a:r>
            <a:pPr algn="l" indent="0" marL="0">
              <a:lnSpc>
                <a:spcPct val="90000"/>
              </a:lnSpc>
              <a:buNone/>
            </a:pPr>
            <a:r>
              <a:rPr lang="en-US" sz="3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Миссии Voyager предоставили беспрецедентные данные о гигантских планетах и их спутниках, уточняя размеры и расстояния с невиданной точностью.
</a:t>
            </a:r>
            <a:endParaRPr lang="en-US" sz="959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Cassini и исследование Сатурна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аппарат Cassini позволил получить детальные снимки и измерения колец и атмосферы Сатурна с близкого расстояния, улучшая понимание планеты.
</a:t>
            </a:r>
            <a:endParaRPr lang="en-US" sz="929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Mars Reconnaissance Orbiter изучает Марс
</a:t>
            </a:r>
            <a:pPr algn="l" indent="0" marL="0">
              <a:lnSpc>
                <a:spcPct val="90000"/>
              </a:lnSpc>
              <a:buNone/>
            </a:pPr>
            <a:r>
              <a:rPr lang="en-US" sz="3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орбитальный аппарат помогает точно определить размеры марсианских спутников и рельеф, используя радиолокационные и оптические методы.
</a:t>
            </a:r>
            <a:endParaRPr lang="en-US" sz="910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автоматических станций и космических зондов
</a:t>
            </a:r>
            <a:endParaRPr lang="en-US" sz="197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673094"/>
            <a:ext cx="4724400" cy="1931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между планетами сильно варьируются и увеличиваются с удалённостью от Солнца.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вариации расстояний в миллионах километров между Землёй и планетами в зависимости от их орбитального положения.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между основными объектами Солнечной системы: таблица
</a:t>
            </a:r>
            <a:endParaRPr lang="en-US" sz="1695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гиганты не имеют чёткой твёрдой поверхности, поэтому размер определяется по видимой границе их плотных облаков, что осложняет точные измерения и требует специальных подходов.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вращение Юпитера и Сатурна вызывает заметное сплюснутость у полюсов, создавая разницу между экваториальным и полярным радиусами, например у Юпитера она превышает 4500 километров.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Динамические процессы в атмосферах этих планет, включая ветры и штормы, влияют на изменчивость границ облаков, что вызывает сложные погрешности при определении размеров, достигающие более 100 километров.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повышения точности применяются данные с космических зондов и комбинированные методы наблюдений, учитывающие сплюснутую форму и атмосферные колебания газовых гигантов.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8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измерения размеров газовых гигантов
</a:t>
            </a:r>
            <a:endParaRPr lang="en-US" sz="1985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Оккультация звёзд как точный способ измерения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скрытия звезды астероидом или спутником позволяет вычислить размеры малых тел с точностью до сотен метров. Такой метод основывается на длительности и характере затмения звезды.
</a:t>
            </a:r>
            <a:endParaRPr lang="en-US" sz="1311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Радиолокация и миссии к астероидам
</a:t>
            </a:r>
            <a:pPr algn="l" indent="0" marL="0">
              <a:lnSpc>
                <a:spcPct val="90000"/>
              </a:lnSpc>
              <a:buNone/>
            </a:pPr>
            <a:r>
              <a:rPr lang="en-US" sz="47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2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Пролетные аппараты, например NEAR Shoemaker к астероиду Эрос, а также радиолокационные наблюдения дают детальные данные о форме и размерах малых тел, значительно улучшая знания о их геометрии.
</a:t>
            </a:r>
            <a:endParaRPr lang="en-US" sz="1409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малых тел Солнечной системы
</a:t>
            </a:r>
            <a:endParaRPr lang="en-US" sz="2431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измерения солнечного радиуса
</a:t>
            </a:r>
            <a:endParaRPr lang="en-US" sz="2311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фотосферный радиус Солнца вычисляется по угловому диаметру и равен примерно 696 340 километров с высокой точностью за счёт современных методов фотометрии.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 разных длинах волн фиксируют незначительные вариации радиуса, обусловленные структурой и поведением солнечной плазмы в фотосфере и хромосфере.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активных областей, таких как солнечные пятна и динамика атмосферы, учитывается для повышения точности измерений до менее одного километра.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данные на 2023 год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прохождения света между объектами Солнечной системы
</a:t>
            </a:r>
            <a:endParaRPr lang="en-US" sz="169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распространения света напрямую зависит от расстояния между объектами и варьируется в широких пределах в зависимости от их положения на орбите.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значительное увеличение времени сигнала с ростом расстояния, что важно учитывать при космических коммуникациях и миссиях.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Гравитационная микролинзировка в астрономии
</a:t>
            </a:r>
            <a:endParaRPr lang="en-US" sz="2125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гравитационной микролинзировки позволяет изучать размеры и массы объектов по искажениям света от фоново расположенных звёзд, открывая доступ к малым и удалённым телам.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применён для оценки характеристик астероидов и малых тел, этот метод дополняет традиционные подходы, расширяя возможности астрономических измерений.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проекты Gaia и OGLE обеспечивают точность до километровых масштабов, что значительно улучшает качество данных о малых объектах Солнечной системы.
</a:t>
            </a:r>
            <a:endParaRPr lang="en-US" sz="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диаметра Плутона через затмение
</a:t>
            </a:r>
            <a:pPr algn="l" indent="0" marL="0">
              <a:lnSpc>
                <a:spcPct val="90000"/>
              </a:lnSpc>
              <a:buNone/>
            </a:pPr>
            <a:r>
              <a:rPr lang="en-US" sz="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1988 году наблюдения покрытия звезды Плутоном позволили с высокой точностью определить его диаметр — 2 376,6 километра, благодаря анализу световой кривой затмения.
</a:t>
            </a:r>
            <a:endParaRPr lang="en-US" sz="817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длительности затмения для размеров спутников
</a:t>
            </a:r>
            <a:pPr algn="l" indent="0" marL="0">
              <a:lnSpc>
                <a:spcPct val="90000"/>
              </a:lnSpc>
              <a:buNone/>
            </a:pPr>
            <a:r>
              <a:rPr lang="en-US" sz="2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затмения и скорость движения спутника по небу используются для расчёта его диаметра, что даёт точные результаты без необходимости визуального наблюдения границ.
</a:t>
            </a:r>
            <a:endParaRPr lang="en-US" sz="794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и данные световых кривых
</a:t>
            </a:r>
            <a:pPr algn="l" indent="0" marL="0">
              <a:lnSpc>
                <a:spcPct val="90000"/>
              </a:lnSpc>
              <a:buNone/>
            </a:pPr>
            <a:r>
              <a:rPr lang="en-US" sz="3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Световые кривые покрытий и реальные изображения спутников сопоставляются для уточнения форм и размеров объектов, повышая надёжность измерений и понимание их структуры.
</a:t>
            </a:r>
            <a:endParaRPr lang="en-US" sz="913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Покрытия звёзд для измерения спутников
</a:t>
            </a:r>
            <a:endParaRPr lang="en-US" sz="24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Погрешности и ограничения инструментальных методов
</a:t>
            </a:r>
            <a:endParaRPr lang="en-US" sz="1824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наблюдения ограничены атмосферными возмущениями, которые искажают изображение и уменьшают точность измерений размеров объектов на небе.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характеристики приборов, включая разрешение и уровень шума, влияют на минимальный угловой размер, который можно достоверно измерить.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объектов, удалённых на большие расстояния, небольшой угловой диаметр увеличивает относительную ошибку в определении параметров.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методы, такие как фотометрия из космоса и радиоинтерферометрия, значительно снижают погрешности до долей процента, расширяя возможности исследований.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новых измерительных технологий
</a:t>
            </a:r>
            <a:endParaRPr lang="en-US" sz="2144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интерферометры нового поколения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и запуск космических интерферометров обеспечивает повышение точности измерений размеров и расстояний за счёт синтеза данных с нескольких платформ в космосе.
</a:t>
            </a:r>
            <a:endParaRPr lang="en-US" sz="1069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Europa Clipper и исследования спутников
</a:t>
            </a:r>
            <a:pPr algn="l" indent="0" marL="0">
              <a:lnSpc>
                <a:spcPct val="90000"/>
              </a:lnSpc>
              <a:buNone/>
            </a:pPr>
            <a:r>
              <a:rPr lang="en-US" sz="3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проекты, такие как NASA Europa Clipper, нацелены на детальное изучение ледяных спутников Юпитера с помощью современных сенсоров и навигационных систем.
</a:t>
            </a:r>
            <a:endParaRPr lang="en-US" sz="1138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Lucy для изучения троянцев Юпитера
</a:t>
            </a:r>
            <a:pPr algn="l" indent="0" marL="0">
              <a:lnSpc>
                <a:spcPct val="90000"/>
              </a:lnSpc>
              <a:buNone/>
            </a:pPr>
            <a:r>
              <a:rPr lang="en-US" sz="39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Lucy сфокусирована на исследовании астероидов-троянцев, предоставляя высокоточные данные о формах и размерах малых тел с применением новейших технологий.
</a:t>
            </a:r>
            <a:endParaRPr lang="en-US" sz="1188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новых измерительных технологий
</a:t>
            </a:r>
            <a:endParaRPr lang="en-US" sz="2144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2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и прикладное значение точных измерений
</a:t>
            </a:r>
            <a:endParaRPr lang="en-US" sz="2029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данные о размерах и расстояниях необходимы для построения моделей динамики и орбитальных движений планет и малых тел Солнечной системы.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параметры критичны для расчётов траекторий космических аппаратов и планирования успешных межпланетных миссий с учётом гравитационных воздействий.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используются в картографировании поверхности, создании обучающих материалов и цифровых симуляциях, способствуя развитию астрономии и образованию.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280" y="483941"/>
            <a:ext cx="8031600" cy="1600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42536" y="2216005"/>
            <a:ext cx="35661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достижений и будущее исследований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5327650" y="2724316"/>
            <a:ext cx="3456300" cy="152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измерения размеров и расстояний в Солнечной системе достигли высокой точности, расширяя знания о её строении и динамике. Будущее науки за интеграцией инновационных технологий и международным сотрудничеством.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2026-05-07T23:49:48Z</dcterms:created>
  <dcterms:modified xsi:type="dcterms:W3CDTF">2026-05-07T23:49:48Z</dcterms:modified>
</cp:coreProperties>
</file>