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сказуемое: как передается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действие получает дополнительные оттенки смысла.
</a:t>
            </a:r>
            <a:endParaRPr lang="en-US" sz="423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777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помогает точно показать не только действие, но и отношение к нему: желание, возможность, необходимость, начало или продолжение.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составное глагольное сказуемое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сказуемое состоит из двух частей: вспомогательного слова и инфинитива. Вместе они называют одно действие и относятся к одному подлежащему.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часть передает отношение говорящего или героя к действию: начало, желание, возможность, необходимость, готовность или прекращение действия.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называет само действие: читать, ответить, помочь. Без него вспомогательное слово не образует составное глагольное сказуемое.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конструкции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называет действие без указания времени, лица и числа. Именно он несет главное лексическое значение в сказуемом.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как относится подлежащее к действию: хочет, может, должен, начал, продолжал, перестал.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обе части образуют одно сказуемое. Они не повторяют друг друга, а дополняют смысл предложения.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93820"/>
            <a:ext cx="3982500" cy="20439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входят в вспомогательную часть
</a:t>
            </a:r>
            <a:endParaRPr lang="en-US" sz="2757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группы вспомогательных слов и их значение в составе сказуемого.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часть уточняет смысл действия, но не называет его полностью; основное значение дает инфинитив.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примерам из темы синтаксиса.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как смысловой центр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обозначает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отвечает на вопросы что делать? что сделать? и называет действие в общем виде. Он не показывает время, лицо и число, поэтому остается нейтральной формой.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составном глагольном сказуемом именно инфинитив несет основное лексическое значение. Вспомогательная часть лишь добавляет оттенок: хотел читать, решил подготовиться, стал отвечать.
</a:t>
            </a:r>
            <a:endParaRPr lang="en-US" sz="1531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главный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составное глагольное сказуемое
</a:t>
            </a:r>
            <a:endParaRPr lang="en-US" sz="261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не спутать его с другими типами сказуемых.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выражает составное глагольное сказуемое
</a:t>
            </a:r>
            <a:endParaRPr lang="en-US" sz="214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 начало, продолжение или завершение действия: начал отвечать, продолжал писать, перестал шуметь. Так речь становится точнее и выразительнее.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передает желание и намерение героя: хочет победить, решил помочь, собирался позвонить. Здесь важно не само действие, а настрой на него.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обозначать возможность, умение и готовность: может прийти, сумел ответить, готов работать. Эти оттенки часто встречаются в учебных текстах и диалогах.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оно выражает необходимость: должен помочь, надо повторить, обязан объяснить. В таких случаях вспомогательная часть подчеркивает обязательность действия.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значения вспомогательной части в школьных примерах
</a:t>
            </a:r>
            <a:endParaRPr lang="en-US" sz="197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чаще всего встречаются конструкции с желанием, началом действия и необходимостью.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чаще опираются на самые понятные значения, поэтому их легче всего узнавать при разборе.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упражнений по теме; дата не указана.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речи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хочу победить. Мальчик начал читать вслух. В этих примерах инфинитив называет действие, а вспомогательное слово показывает желание или его начало.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продолжали решать задачу. Сестра должна помочь брату. Здесь сказуемое сообщает о продолжении действия и о необходимости, а не только о самом действии.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могут прийти на помощь. Во всех предложениях две части вместе образуют одно сказуемое и дают более точный смысл.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сказуемом действие выражено одним словом: ученик читает, мама пишет, ребята играют. Во втором случае рядом появляется инфинитив, который уточняет смысл: ученик хочет читать, мама начала писать, ребята продолжали играть. Это сразу видно в сравнении двух колонок.
</a:t>
            </a:r>
            <a:endParaRPr lang="en-US" sz="1016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 или два элемента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сказуемое только сообщает о действии, а составное добавляет его оттенок: желание, начало, продолжение или возможность. Поэтому в записи рядом с глаголом часто выделяют инфинитив, чтобы показать, что оба слова работают вместе и образуют одно сказуемое.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чтении предложения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составное глагольное сказуемое отличается от простого
</a:t>
            </a:r>
            <a:endParaRPr lang="en-US" sz="20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363" y="1128900"/>
            <a:ext cx="4000475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типов сказуемого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видно по составу сказуемого: простое выражает действие одним словом, а составные конструкции добавляют либо инфинитив, либо именную часть.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урока по синтаксису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по-разному выражается сказуемое в предложении и на какие признаки нужно опираться при разборе.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вспомогательные слова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 намерение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хотеть, желать, собираться, решать показывают, что действие не только названо, но и связано с намерением героя. Они помогают понять, чего именно он стремится достичь.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Начало, продолжение, завершение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начал, продолжал, перестал, закончил обозначают этап действия. Они не называют его полностью, а уточняют, на какой стадии находится событие.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и обязанность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должен, обязан, надо выражают требование или необходимость. В предложении они показывают, что действие необходимо выполнить, а не просто сообщают о нем.
</a:t>
            </a:r>
            <a:endParaRPr lang="en-US" sz="1219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и готовность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мог, сумел, умел, готов указывают на возможность, умение или готовность действовать. В паре с инфинитивом они образуют единое сказуемое и уточняют смысл.
</a:t>
            </a:r>
            <a:endParaRPr lang="en-US" sz="12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сказуемого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отличить составное глагольное сказуемое от простого при синтаксическом анализе.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 грамматические трудности
</a:t>
            </a:r>
            <a:endParaRPr lang="en-US" sz="2385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составное глагольное сказуемое с однородными сказуемыми. Важно видеть, что в сочетании хочу читать два слова образуют одно сказуемое, а не два отдельных действия.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формы будущего времени и конструкцию с инфинитивом. В предложении буду читать форма будущего времени выражает только действие, а хочу читать добавляет оттенок желания и относится к составному сказуемому.
</a:t>
            </a:r>
            <a:endParaRPr lang="en-US" sz="1455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трудность — неверно выделить инфинитив в коротких предложениях с несколькими глаголами. Чтобы не ошибиться, следует проверять, к одному ли подлежащему относятся обе части сказуемого и передают ли они один смысл.
</a:t>
            </a:r>
            <a:endParaRPr lang="en-US" sz="139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нужно быстро отличить форму глагола от составного сказуемого. Это особенно заметно в коротких предложениях с похожими глагольными формами.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затруднений вызывает различение простого и составного сказуемого, значит, именно этот шаг требует особого внимания на уроке.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школьных упражнений по синтаксическому разбору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такие сказуемые делают действие более точным и выразительным. Фразы герой начал волноваться и ученик смог ответить показывают не только событие, но и его оттенок: начало, возможность, внутреннее состояние персонажа.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оно оживляет рассказ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абзаце есть ребята решили помочь или команда продолжала играть, читатель лучше понимает ход событий. Инфинитив подчеркивает главное действие, а вспомогательная часть помогает увидеть, как оно развивается в тексте.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часто выделяют при чтении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в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значениям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значение вспомогательной части связано с конкретным примером составного глагольного сказуемого.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примеру легко определить оттенок действия: вспомогательное слово уточняет, как именно происходит действие, а инфинитив называет его содержание.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урока по теме сказуемого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достаточно проверить, чтобы уверенно узнать составное глагольное сказуемое.
</a:t>
            </a:r>
            <a:endParaRPr lang="en-US" sz="1728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сказуемом есть инфинитив и рядом стоит слово со значением желания, начала, возможности, необходимости или готовности, конструкцию обычно можно распознать без ошибки.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синтаксическому разбору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составном глагольном сказуемом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соединяет вспомогательную часть и инфинитив, поэтому передает не только действие, но и его оттенок. Это важно для точного разбора и грамотной речи.
</a:t>
            </a:r>
            <a:endParaRPr lang="en-US" sz="37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2026-05-21T15:00:48Z</dcterms:created>
  <dcterms:modified xsi:type="dcterms:W3CDTF">2026-05-21T15:00:48Z</dcterms:modified>
</cp:coreProperties>
</file>