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«Станционный смотритель» А. С. Пушкина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 Самсоне Вырине, Дуни и трагедии семьи в России начала XIX века.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и место в литературе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написана в Болдине в 1830 году и впервые опубликована в 1831-м. Она входит в цикл из пяти повестей, изданных от имени вымышленного рассказчика Ивана Петровича Белкина. В центре — Россия начала XIX века и судьбы простых людей.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почтовая станция и кто такой смотритель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Почтовая станция на тракте была «пересадочным пунктом»: меняли лошадей и делали короткую остановку для путников. Здесь всё держалось на четком порядке и ежедневной работе.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Станционный смотритель отвечал за прием проезжих, выдачу лошадей и состояние помещений. Эта служба была трудной и малооплачиваемой, а решения зависели и от условий, и от настроения путешественников.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мы видим не высокопоставленного чиновника, а почти незаметного человека. Он нужен всем, но уважение к нему часто оказывается слабее, чем власть и уверенность более обеспеченных людей.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Самсон Вырин: образ героя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Трудолюбие и домашнее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Самсон Вырин — добрый и работящий мужчина средних лет. Он живет небогато, но старается поддерживать в доме порядок и уют. Главная забота — его дочь, Дуня.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Дуни и крах надежд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Дуня рядом, Вырин выглядит спокойным и приветливым. Но после ее ухода он быстро стареет, слабеет и теряет прежние силы. Его горе связано с тем, что он остался без защиты — и закон, и общество не помогли.
</a:t>
            </a:r>
            <a:endParaRPr lang="en-US" sz="94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Дуня и ее судьба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Дуня — красивая, ласковая и сообразительная дочь смотрителя. Она умеет легко расположить людей и производит впечатление светлой и живой. В ее характере заметна естественная доброта.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Судьбоносной становится поездка с гусаром Минским: Дуня оказывается в Петербурге и превращается в богатую даму. Этот резкий поворот меняет не только место ее жизни, но и весь ее привычный мир.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Дуни вызывает разные оценки: одни видят доверчивость, другие — любовь, третьи считают это тяжелой ошибкой по отношению к отцу. В повести нет простого ответа, потому что чувства сложнее правил.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Вырина последствия оказываются особенно болезненными: разлука с дочерью становится его главной утратой. Так судьба Дуни превращается в трагедию семейной памяти и родительской любви.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повести: путь от встречи к потере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держится на дорожных перемещениях: каждая остановка добавляет новый поворот, который отнимает у семьи прежнюю надежду.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показывает: случайная встреча разрастается до большой трагедии, а время не лечит — оно делает боль более заметной.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«Станционный смотритель» (структура повествования, 1830–1831).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88425"/>
            <a:ext cx="252900" cy="22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5100" y="1774375"/>
            <a:ext cx="252900" cy="25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5500" y="1774375"/>
            <a:ext cx="252900" cy="252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и его роль в повести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со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повествователь смотрит на станцию глазами проезжего человека: он замечает быт, разговоры и внешние впечатления. Так читатель знакомится с историей постепенно, через наблюдение.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004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спустя 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 снова обращается к этой же истории через несколько лет. Такой прием подчеркивает, что важные события не заканчиваются быстро — последствия остаются надолго.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208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и нравственная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Рассказывая о Самсоне Вырине, автор через рассказчика выражает сочувствие и уважение. Через этот взгляд видна разница между внешним впечатлением и настоящей жизненной болью героя.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790638"/>
            <a:ext cx="5037600" cy="195577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функции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распределяют роли: отец переживает утрату, дочь становится источником перелома, Минский воплощает социальную силу, рассказчик помогает увидеть смысл истории.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фигура раскрывает отдельную грань центральной идеи: страдание слабого, личный выбор и то, как общественные различия усиливают последствия.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«Повести Белкина».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повести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столкновение — между отцовской любовью и решением дочери. Дуня выбирает свою дорогу, а Вырин оказывается бессильным перед тем, как меняется ее жизнь и как рушится его надежда.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развертывается социальное столкновение: бедный смотритель встречается с богатым офицером. Офицер уверен в своей правоте и силе, а у Выряна почти нет средств защитить семью.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личная драма становится частью более широкой проблемы: неравенство положения делает простого человека уязвимым. Его переживания никто не принимает всерьез, и боль лишь нарастает.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трагедия Самсона Вырина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от ухода Дуни до позднего финала у могилы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повести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Петербурге все устроено так, что бедному человеку трудно добиться справедливости: нужно «быть услышанным» не словами, а положением, связями и деньгами.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заметен уже по атмосфере: шумная столица давит темпом и холодом, а тихая почтовая станция хранит человеческую тишину и заботу о близких.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Самсон Вырин в столице почти беззащитен: у него нет силы чиновника и привычки к светским разговорам, поэтому его просьбы звучат слишком просто для богатых.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Петербург меняет сам смысл пути: поездка, которая должна привести к встрече, превращается в борьбу с равнодушием и в цепь унижений для отца.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написания важен тем, что повесть фиксирует реалии начала XIX века: жизнь простого служащего зависит от обстоятельств и чужих решений.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«Станционный смотритель» (написано в 1830 году)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1830 году Пушкин показал, что даже без власти и высокого статуса человек способен глубоко чувствовать и страдать.
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повести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раскрываются не сразу одной сценой: каждая следующая встреча и дорога добавляют новый оттенок к общей драме.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родительская любовь сталкивается с неравенством, одиночество становится продолжением разлуки, а память превращается в главный итог.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«Станционный смотритель» (выделение тем по содержанию произведения)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и путешествия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повести работает как цепочка причин и последствий: проезжие останавливаются на станции, рассказчик едет дальше, затем в путь отправляется и Самсон Вырин.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произведении означает не только движение по карте, но и перемены внутри героев: надежда переходит в поиск, поиск — в разочарование, а позднее приходит новое понимание.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повести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повести прост и точен: Пушкин не перегружает текст громкими словами, поэтому эмоции звучат особенно ясно — через поступки и простые бытовые детали.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реалистичен: маленькая станция, лошади, дорожная суета, бедный дом смотрителя, иконы и привычный порядок в комнате усиливают эффект «узнаваемой жизни».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объем помогает сосредоточиться на главном: каждая сцена словно задерживает внимание, чтобы читатель почувствовал основную боль и понял, как она накапливается.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5489" y="1157375"/>
            <a:ext cx="5793021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 их смысл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Предметные образы в повести помогают понять, как меняется жизнь героев: от короткой остановки и движения судьбы до финальной памяти.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выстраиваются в единую линию: жизнь как «остановка» становится дорогой испытаний, затем дом теряет смысл, а финал фиксирует память.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«Станционный смотритель»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58150"/>
            <a:ext cx="252900" cy="2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625" y="2283440"/>
            <a:ext cx="252900" cy="202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0250" y="2258150"/>
            <a:ext cx="252900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повесть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40339" y="22527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близких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разлука часто начинается с неверного решения и слабого внимания к чувствам другого человека — особенно когда речь о семье и доверии.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95086" y="22527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злоупотреблять властью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бедного отца и человека с более высоким положением убеждает: несправедливость может звучать «законно», но оставаться жестокой по сути.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450711" y="22527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важнее громких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раскаяние не возвращает утраченное. Поэтому повесть напоминает: уважение и сочувствие нужно проявлять вовремя, пока еще можно помочь.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важна для литературы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стало коротким и наглядным примером реалистического рассказа, где судьба одного человека становится разговором о целой социальной группе.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«маленького человека», начатый и убедительно показанный у Пушкина, затем получил развитие у писателей, которые тоже размышляли о достоинстве и страдании.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«Станционный смотритель»; обзор литературной традиции (Н. В. Гоголь, Ф. М. Достоевский)
</a:t>
            </a:r>
            <a:endParaRPr lang="en-US" sz="7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для запоминания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280250" y="1899526"/>
            <a:ext cx="1606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семьёй смотрителя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впервые встречает на станции дружную жизнь Вырина и показывает, как выглядит скромный семейный быт на дороге.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006762" y="1899526"/>
            <a:ext cx="1606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Дуней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Дуня раскрывается как живая и привлекательная девушка, и в её образе сразу чувствуется будущая перемена — не только внешняя, но и внутренняя.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733262" y="1899526"/>
            <a:ext cx="1606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Дуни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отъезда с Минским привычная жизнь рушится: станция остаётся, а самого главного для Вырина больше нет — он теряет опору и смысл.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458386" y="1899526"/>
            <a:ext cx="1606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Вырина в Петербург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отправляется искать дочь, надеясь вернуть её домой, но сталкивается с тем, что в столице бедному человеку трудно отстоять свои слова и чувства.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7183497" y="1899529"/>
            <a:ext cx="1606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и финал у могилы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Вырин возвращается сломленным и умирает; позднее рассказчик приезжает к его могиле, где история обретает окончательное нравственное звучание.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достоинство — главный итог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«Станционный смотритель» соединяет дорожную историю с нравственной темой доверия. Пушкин показывает, как боль разлуки меняет человека, и учит замечать чувства тех, кто кажется незаметным.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2026-05-15T05:52:32Z</dcterms:created>
  <dcterms:modified xsi:type="dcterms:W3CDTF">2026-05-15T05:52:32Z</dcterms:modified>
</cp:coreProperties>
</file>