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общественное существо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растём, учимся и живём среди людей каждый день.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важно быть вместе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нужны общение, помощь и общее дело. Вместе легче учиться, строить, лечить, охранять порядок и создавать нужные вещи. Поэтому общество возникло как удобный и безопасный способ жить не поодиночке, а рядом друг с 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— это люди, которые живут вместе и связаны общими делами. Они каждый день общаются, помогают друг другу и соблюдают одни и те же правила.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общество входят семья, класс, школа, двор, город и страна. Это разные сообщества, но в каждом человек чувствует себя частью общей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круги жизни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свои обязанности, права и роль. Один учится, другой работает, третий заботится о доме, но все нужны и важны.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место у каждого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людям было спокойно и удобно вместе, они договариваются о правилах. Эти правила помогают не мешать другим, уважать их и жить дружно.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помощь и поддержка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самые родные люди, которые рядом с ребёнком с первых дней жизни. Они заботятся, защищают и помогают чувствовать себя уверенно.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ужин, прогулка, игра или уборка учат быть дружными. В таких делах видно, что семья — это не только дом, но и поддержка.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привычки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дети учатся говорить, слушать, благодарить, делиться и выполнять простые поручения. Эти умения потом очень пригодятся в школе и среди друзей.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помогают друг другу, жить становится спокойнее и веселее. Даже маленькое доброе дело в семье делает день лучше, будто тёплый плед.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жить дружно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не только читают, пишут и считают. Они каждый день учатся быть вместе с другими людьми и находить общий язык.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общение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похож на маленькое общество, где всем нужны доброта, честность и аккуратность. Если соблюдать эти правила, учиться и дружить гораздо приятнее.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уважение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здороваться, слушать учителя, не перебивать и уважать чужое мнение. Тогда в классе становится спокойно, а уроки идут намного лучше.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классе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выполняют задания вместе, они учатся договариваться, делить обязанности и помогать друг другу. Так каждый узнаёт что-то новое и полезное.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делают дело вместе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общей работы в семье, классе, команде или дружной группе.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делают жизнь спокойнее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нужны, чтобы люди не мешали друг другу и не попадали в опасные ситуации. Они помогают чувствовать себя спокойно дома, в школе и на улице.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Здороваться, уступать очередь, не обижать слабых и не шуметь там, где нужен покой, — это простые правила. Они делают общение приятным и 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обращаться с вещами, игрушками и книгами, ими смогут пользоваться долго. Бережность показывает уважение не только к предметам, но и к людям.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 даже самая интересная игра быстро превращается в спор. Когда дети договариваются заранее, играть гораздо веселее, а ссор становится меньше.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игра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 помогают каждому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учиться, играть и не унывать в трудный день. С ними даже сложное задание кажется легче, а перемена — веселее.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выслушивает товарища до конца, он лучше понимает его мысли и настроение. Это помогает избежать споров и найти хорошее решение.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видно в тёплых словах, внимании к чувствам другого человека и умении сказать «извини». Такие слова лечат обиды почти как волшебный пластырь.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вместе решать задачу, делиться карандашами или поддерживать друг друга в игре. Когда каждый старается, всем становится легче и радостнее.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делу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соединяет людей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люди задают вопросы, объясняют свои мысли, шутят и договариваются. Разговор помогает понять другого человека и не потеряться в догадках.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учебники и заметки сохраняют знания на долгое время. Благодаря им люди учатся у тех, кто жил раньше, и узнают новое.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тексты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поддерживают, успокаивают и придают смелости. Иногда одно тёплое слово помогает человеку улыбнуться, даже если день начался не очень.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рядом, ему можно написать письмо, записку или сообщение. Так мысли и добрые новости быстро находят нужного адресата.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записки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делают жизнь удобной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выбирает свою работу: кто-то строит, кто-то печёт хлеб, кто-то лечит, учит или водит транспорт. Так труд становится полезным для всех.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Нашлись помощники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выполнено, им пользуются многие люди. Построенный дом, свежий хлеб или новая школа делают жизнь удобнее и спокойнее.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 всех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страна живут как большая команда. У каждой профессии своя задача, но вместе они помогают обществу работать дружно и без лишней суеты.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команда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нужно жильё, еда, лечение, обучение и перевозки. Одна семья или один человек не справится со всем сразу, поэтому требуется общее дело.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нужда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всем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человеку быть здоровым, когда он болеет или чувствует слабость. Он осматривает, лечит и подсказывает, как беречь себя. Благодаря врачу люди могут снова играть, учиться и работать, не забывая о простых правилах здоровья.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возвращает силы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вкусную и полезную еду, водитель везёт людей и товары, пожарный спешит на помощь при огне, а продавец подбирает нужные вещи. У каждой профессии свой важный труд, и все они делают жизнь спокойнее и удобнее.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Дела, без которых не обойтись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встречает детей каждое утро и помогает им делать первые шаги в учёбе. Он объясняет новое, отвечает на вопросы и радуется, когда у ребят получается. В классе его работа особенно заметна: знания становятся понятнее, а день — интереснее.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открывает мир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полезное дело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замеченной нужды до готового результата, который помогает людям.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нужна поддержка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Малышам часто трудно самим справиться с делами и правилами. Им нужна помощь взрослых и старших ребят: объяснить, показать, подождать и добрым словом поддержать уверенность.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детям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нездоров, ему особенно важны забота, тишина и терпение. Можно принести воду, помочь дойти до врача и пожелать скорейшего выздоровления без лишнего шума.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болеет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нужна удобная среда и чуткое отношение окружающих. Иногда достаточно открыть дверь, уступить место, не спешить и предложить помощь только тогда, когда она действительно нужна.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с инвалидностью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 бывает тяжело быстро идти, нести покупки или подниматься по ступенькам. Простая помощь, внимание и уважение делают их день легче и спокойнее.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объединяют людей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 каждый год собираются за большим столом, готовят любимое блюдо и вспоминают забавные истории. Детям особенно нравится, что у праздника есть свои правила и маленькие чудеса. Так обычный вечер становится тёплой семейной традицией.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всей семьёй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проходит праздничное шествие, а рядом звучит музыка и смех детей. Люди приходят вместе, чтобы отметить важное событие своего города. Такие обычаи напоминают: у каждого места есть своя история, которую хочется беречь.
</a:t>
            </a:r>
            <a:endParaRPr lang="en-US" sz="107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помнит своих жителей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ребята надевают яркие костюмы, поют народные песни и играют в старинные игры. Зрители улыбаются, потому что в таких встречах чувствуется связь с прошлым. Традиция помогает всем стать ближе и дружнее.
</a:t>
            </a:r>
            <a:endParaRPr lang="en-US" sz="107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игры и костюмы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людям дружить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резко и обидно, друг перестаёт ему доверять. Слова ранят не хуже царапины, поэтому потом трудно снова спокойно играть, учиться и разговаривать.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трудное — вовремя замолчать, успокоиться и подумать. Если сделать паузу, можно избежать лишних слов, сохранить уважение и найти решение без лишнего шума.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Неумение остановиться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никто не хочет делиться или уступать, спор быстро становится громким. Вместо дружного дела люди тратят силы на ссору, а хорошее настроение исчезает, как мыльный пузырь.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упрямство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обида мешает слушать другого человека и искать общий выход. Тогда даже маленькая проблема кажется большой, а дружба становится хрупкой и нуждается в заботе.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Обиды и недоверие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спор мирно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спокойного разговора: от паузы до справедливого решения и примирения.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важен для 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то, что получается особенно хорошо. Один быстро считает, другой красиво рисует, третий умеет успокоить друга — и вместе они справляются с делами лучше.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сильные стороны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Обществу нужны не только умения, но и готовность прийти на помощь. Иногда важнее всего вовремя подсказать, поддержать или просто остаться рядом, чтобы человеку стало легче.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нужный момент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объединяют свои таланты, обычное дело становится заметно лучше. Кто-то придумывает, кто-то делает, кто-то проверяет результат — и получается дружная команда без скуки.
</a:t>
            </a:r>
            <a:endParaRPr lang="en-US" sz="1096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складываются вместе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доброе действие важно: поднять упавшую тетрадь, объяснить правило, поделиться карандашом. Так человек показывает, что он не один, а часть общего дела.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нужен по-своему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заботится о мире вокруг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трава и птицы делают город живым и красивым. Если не ломать ветки, не рвать без нужды цветы и не мусорить, природе будет легче радовать всех.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 нужны каждый день, поэтому их важно расходовать разумно. Закрыть кран, когда не пользуешься, и выключить свет после себя — очень простая, но важная забота.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улица начинаются с маленьких поступков. Когда дети убирают бумажки, ставят мусор в урну и следят за порядком, всем рядом становится приятнее гулять.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чистоте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Птицам, кошкам и собакам тоже нужна человеческая доброта. Если кормить их осторожно, не пугать и не обижать, мир вокруг становится добрее, а сердце — теплее.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помогают людям договариваться, работать вместе и поддерживать друг друга каждый день. Без них даже простое дело превращается в спор.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по теме «Человек — общественное существо»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 особенно нужны людям, чтобы жить вместе: доброта, уважение, ответственность, честность и умение помогать.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 — одна большая команда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растёт среди людей, учится у них и сам становится опорой для других. Когда рядом доброта, уважение и помощь, жизнь в обществе становится дружной и радостной.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2026-05-26T01:20:57Z</dcterms:created>
  <dcterms:modified xsi:type="dcterms:W3CDTF">2026-05-26T01:20:57Z</dcterms:modified>
</cp:coreProperties>
</file>