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jpeg"/><Relationship Id="rId5" Type="http://schemas.openxmlformats.org/officeDocument/2006/relationships/image" Target="../media/image-7-5.jpeg"/><Relationship Id="rId6" Type="http://schemas.openxmlformats.org/officeDocument/2006/relationships/image" Target="../media/image-7-6.jpe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image" Target="../media/image-1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2528" y="328275"/>
            <a:ext cx="4088344" cy="448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8175" y="880125"/>
            <a:ext cx="3411600" cy="120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Дыхательная система человека: фундамент жизни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68175" y="2597400"/>
            <a:ext cx="3411600" cy="167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Кислород — основа жизни, дыхание поддерживает каждую клетку организма.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68175" y="4428950"/>
            <a:ext cx="1189500" cy="3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5425" y="1692011"/>
            <a:ext cx="4020300" cy="26618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дыхание — ключ к здоровью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447700" y="2265900"/>
            <a:ext cx="38352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Дыхательная система снабжает организм кислородом для энергии и удаляет углекислый газ. Мозг нуждается в постоянном притоке кислорода для правильной работы.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5425" y="1692011"/>
            <a:ext cx="4020300" cy="26618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органы дыхательной системы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36875" y="2279725"/>
            <a:ext cx="3423300" cy="10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Верхние дыхательные пути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Носовая полость, глотка и гортань обеспечивают фильтрацию и подготовку воздуха перед поступлением дальше. Они играют важную роль в защите дыхательных путей.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436875" y="3654050"/>
            <a:ext cx="3423300" cy="10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Нижние дыхательные пути и лёгкие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Трахея и бронхи направляют воздух к лёгким, расположенным в грудной клетке. В лёгких газообмен происходит через альвеолы — миллионы мельчайших пузырьков.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Носовая полость — первый рубеж защиты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447700" y="2265900"/>
            <a:ext cx="19728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Волоски и слизистая оболочка задерживают пыль и микроорганизмы, уменьшая вероятность попадания загрязнений в лёгкие.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150519" y="2270770"/>
            <a:ext cx="19728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Носовые раковины увеличивают площадь слизистой, улучшая фильтрацию, а вдыхаемый воздух увлажняется и согревается для комфортного проникновения в организм.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852415" y="2269070"/>
            <a:ext cx="19728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Мерцательный эпителий эффективно улавливает вредные частицы, что защищает дыхательные пути от инфекций и раздражения.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Глотка и гортань: контролёры дыхания и голоса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422374" y="2265900"/>
            <a:ext cx="15669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Глотка — общий канал для пищевого и дыхательного путей, направляя воздух в гортань и пищу в пищевод.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675227" y="2265900"/>
            <a:ext cx="15669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Гортань содержит голосовые связки, которые вибрируют при прохождении воздуха, формируя звуки речи.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25767" y="2265765"/>
            <a:ext cx="15669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Надгортанник перекрывает вход в дыхательные пути во время глотания, не давая пище попасть в лёгкие.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7179007" y="2266011"/>
            <a:ext cx="15669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структуры вместе обеспечивают безопасность дыхания и возможность общения.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5217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воздуха: от трахеи к лёгким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111624" y="1778551"/>
            <a:ext cx="1794798" cy="12428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Поступление в трахею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 проходит через трахею — трубку с хрящевыми полуколцами, которая не позволяет ей спадаться и обеспечивает свободный поток.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474203" y="1778551"/>
            <a:ext cx="1794798" cy="12428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Разделение на бронхи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уровне 5-го грудного позвонка трахея делится на два бронха, ведущих к правому и левому лёгкому.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836791" y="1778551"/>
            <a:ext cx="1794798" cy="12428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Фильтрация воздуха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Внутренняя поверхность покрыта ресничками и слизью, которые задерживают и выводят мелкие частицы из дыхательных путей.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24050" y="1243556"/>
            <a:ext cx="4020300" cy="85981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23613" y="2589769"/>
            <a:ext cx="4020300" cy="85981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23600" y="3936444"/>
            <a:ext cx="4020300" cy="85981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факты о лёгких и их функциях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406707" y="1342700"/>
            <a:ext cx="3093000" cy="65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Уникальная структура лёгких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Лёгкие состоят из долей: три у правого и две у левого. Эта особенность связана с расположением сердца, которое немного смещено влево.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406313" y="2689502"/>
            <a:ext cx="30930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Альвеолы и площадь поверхности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площадь альвеол в лёгких превышает 70 м² — это площадь теннисного корта, что обеспечивает эффективный газообмен.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406298" y="4036176"/>
            <a:ext cx="30930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лёгких в обмене газов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Лёгкие обеспечивают перенос кислорода в кровь и удаление углекислого газа из организма, поддерживая постоянный состав крови.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96025" y="2537497"/>
            <a:ext cx="3856200" cy="1576505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органов дыхательной системы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06750" y="2244538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основные органы дыхательных путей, их длину и функции, такие как фильтрация, согревание и газообмен.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06750" y="3078762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орган выполняет специфическую функцию для эффективного дыхания.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05925" y="4449805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 для основной школы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5395025" y="1389200"/>
            <a:ext cx="3328800" cy="105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521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300 миллионов
</a:t>
            </a:r>
            <a:endParaRPr lang="en-US" sz="5210" dirty="0"/>
          </a:p>
        </p:txBody>
      </p:sp>
      <p:sp>
        <p:nvSpPr>
          <p:cNvPr id="8" name="Text 2"/>
          <p:cNvSpPr txBox="1"/>
          <p:nvPr/>
        </p:nvSpPr>
        <p:spPr>
          <a:xfrm>
            <a:off x="5361000" y="2542600"/>
            <a:ext cx="3328800" cy="127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0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альвеол создают огромную площадь для обмена газов, необходимую для эффективного кислородоснабжения.
</a:t>
            </a:r>
            <a:endParaRPr lang="en-US" sz="2098" dirty="0"/>
          </a:p>
        </p:txBody>
      </p:sp>
      <p:sp>
        <p:nvSpPr>
          <p:cNvPr id="9" name="Text 3"/>
          <p:cNvSpPr txBox="1"/>
          <p:nvPr/>
        </p:nvSpPr>
        <p:spPr>
          <a:xfrm>
            <a:off x="444900" y="4477352"/>
            <a:ext cx="3328800" cy="23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Атлас анатомии человека
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444900" y="1389200"/>
            <a:ext cx="2930100" cy="14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Плотная сеть капилляров вокруг альвеол обеспечивает быструю диффузию кислорода и углекислого газа.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5425" y="1692011"/>
            <a:ext cx="4020300" cy="26618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 газообмена в лёгких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642913" y="1804507"/>
            <a:ext cx="35787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Кислород из воздуха проходит через тонкую стенку альвеол и капилляров, связываясь с гемоглобином в крови для доставки тканям организма.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42913" y="3153662"/>
            <a:ext cx="35787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Одновременно углекислый газ из крови диффундирует в альвеолы и удаляется из организма при выдохе, обеспечивая баланс газов.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3093" y="1781600"/>
            <a:ext cx="3853263" cy="2162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дыхательных циклов: частота вдохов и выдохов у подростков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916125" y="2242713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занятиях спортом увеличивается не только частота дыхания, но и глубина вдохов, что улучшает насыщение крови кислородом.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916125" y="3076938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Частота дыхания возрастает в зависимости от физической нагрузки, обеспечивая адекватное снабжение кислородом организму подростков.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11525" y="3986855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исследований спортивной физиологии, 2022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вдоха и выдоха: что происходит в организме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406750" y="1802725"/>
            <a:ext cx="42891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Вдох начинается с сокращения диафрагмы, что расширяет грудную полость и создает отрицательное давление для втягивания воздуха.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06750" y="2703344"/>
            <a:ext cx="42891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Одновременно наружные межрёберные мышцы поднимают рёбра, увеличивая объем легких и способствуя наполнению их воздухом.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06750" y="3599027"/>
            <a:ext cx="42891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Выдох происходит пассивно при расслаблении мышц, снижается объем грудной клетки, и воздух покидает легкие наружу.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5425" y="1692011"/>
            <a:ext cx="4020300" cy="26618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диафрагмы и межрёберных мышц в дыхании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04050" y="1888850"/>
            <a:ext cx="3578700" cy="102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Диафрагма — главный вдохательный мышечный элемент, при сокращении опускается, увеличивая объем грудной полости и создавая вакуум для вдоха.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704050" y="3136031"/>
            <a:ext cx="3578700" cy="102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Межрёберные мышцы поднимают и расширяют грудную клетку, поддерживая дополнительный объем воздуха при глубоком дыхании и активной физической нагрузке.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дыхания: роль мозга и рецепторов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406750" y="1802725"/>
            <a:ext cx="2514300" cy="11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Дыхательный центр в продолговатом мозге автоматически регулирует ритм дыхания без сознательных усилий.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406884" y="3152325"/>
            <a:ext cx="2514300" cy="11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повышении уровня углекислого газа увеличивается частота и глубина вдохов для нормализации газового баланса.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006294" y="1802725"/>
            <a:ext cx="2514300" cy="11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Хеморецепторы в артериях контролируют содержание кислорода и углекислого газа, подавая сигналы мозгу для коррекции дыхания.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4006294" y="3152175"/>
            <a:ext cx="2514300" cy="11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Также дыхание может изменяться под влиянием эмоционального состояния и сознательных действий человека.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650" y="1691198"/>
            <a:ext cx="4017300" cy="131425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26200" y="1690248"/>
            <a:ext cx="4017300" cy="131425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47748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заболевания дыхательной системы у подростков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392300" y="3127425"/>
            <a:ext cx="3433800" cy="113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Простудные инфекции и бронхит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вирусные инфекции вызывают воспаление дыхательных путей у подростков. При бронхите наблюдается кашель и затрудненное дыхание. Важно соблюдать режим и своевременно обращаться к врачу.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4894000" y="3127425"/>
            <a:ext cx="3433800" cy="113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Бронхиальная астма: причины и симптомы
</a:t>
            </a:r>
            <a:pPr algn="l" indent="0" marL="0">
              <a:lnSpc>
                <a:spcPct val="115000"/>
              </a:lnSpc>
              <a:buNone/>
            </a:pPr>
            <a:r>
              <a:rPr lang="en-US" sz="1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Астма характеризуется приступами одышки и свистящего дыхания. Болезнь требует контроля и правильного лечения, чтобы подросток мог полноценно заниматься активностями и учёбой.
</a:t>
            </a:r>
            <a:endParaRPr lang="en-US" sz="1455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3093" y="1781600"/>
            <a:ext cx="3853263" cy="2162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физических нагрузок на работу дыхательной системы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916125" y="2242713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упражнения укрепляют дыхательные мышцы и повышают легочную емкость, улучшая общую выносливость подростков.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916125" y="3076938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Тренировки способствуют улучшению функций дыхания, снижая утомляемость и риски заболеваний.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11525" y="3986855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спортивной медицины 2023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61336" y="1893206"/>
            <a:ext cx="218700" cy="218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9350" y="1915076"/>
            <a:ext cx="218700" cy="1749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11712" y="1893206"/>
            <a:ext cx="218700" cy="2187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278202" y="1887806"/>
            <a:ext cx="186469" cy="229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3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правила гигиены дыхательной системы
</a:t>
            </a:r>
            <a:endParaRPr lang="en-US" sz="2000" dirty="0"/>
          </a:p>
        </p:txBody>
      </p:sp>
      <p:sp>
        <p:nvSpPr>
          <p:cNvPr id="14" name="Text 2"/>
          <p:cNvSpPr txBox="1"/>
          <p:nvPr/>
        </p:nvSpPr>
        <p:spPr>
          <a:xfrm>
            <a:off x="2761325" y="2253500"/>
            <a:ext cx="1399800" cy="14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Отказ от курения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Никотин и токсины вредят легким, поэтому важно не начинать и избегать пассивного курения.
</a:t>
            </a:r>
            <a:endParaRPr lang="en-US" sz="928" dirty="0"/>
          </a:p>
        </p:txBody>
      </p:sp>
      <p:sp>
        <p:nvSpPr>
          <p:cNvPr id="15" name="Text 3"/>
          <p:cNvSpPr txBox="1"/>
          <p:nvPr/>
        </p:nvSpPr>
        <p:spPr>
          <a:xfrm>
            <a:off x="509349" y="2253500"/>
            <a:ext cx="1399800" cy="14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Избегайте загрязненного воздуха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Вдыхание чистого воздуха снижает риск раздражения дыхательных путей и развития заболеваний.
</a:t>
            </a:r>
            <a:endParaRPr lang="en-US" sz="928" dirty="0"/>
          </a:p>
        </p:txBody>
      </p:sp>
      <p:sp>
        <p:nvSpPr>
          <p:cNvPr id="16" name="Text 4"/>
          <p:cNvSpPr txBox="1"/>
          <p:nvPr/>
        </p:nvSpPr>
        <p:spPr>
          <a:xfrm>
            <a:off x="5011700" y="2253500"/>
            <a:ext cx="1399800" cy="14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Регулярное проветривание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Свежий воздух в помещениях предотвращает накопление вредных микроорганизмов и улучшает общее самочувствие.
</a:t>
            </a:r>
            <a:endParaRPr lang="en-US" sz="928" dirty="0"/>
          </a:p>
        </p:txBody>
      </p:sp>
      <p:sp>
        <p:nvSpPr>
          <p:cNvPr id="17" name="Text 5"/>
          <p:cNvSpPr txBox="1"/>
          <p:nvPr/>
        </p:nvSpPr>
        <p:spPr>
          <a:xfrm>
            <a:off x="7262075" y="2253500"/>
            <a:ext cx="1399800" cy="14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Физическая активность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укрепляет дыхательную мускулатуру и способствует эффективному газообмену в легких.
</a:t>
            </a:r>
            <a:endParaRPr lang="en-US" sz="928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1625" y="2789068"/>
            <a:ext cx="3856200" cy="104911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Воздействие вредных привычек на дыхательную систему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902000" y="2242700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Привычки, негативно влияющие на функцию легких и повышающие риски хронических заболеваний дыхательных путей.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902000" y="30769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Вредные привычки значительно ухудшают дыхательную функцию и способствуют развитию тяжелых заболеваний уже в подростковом возрасте.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11525" y="4437680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Всемирная организация здравоохранения (ВОЗ) 2023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факты о дыхательной системе человека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406750" y="1802725"/>
            <a:ext cx="2514300" cy="11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совершает около 20 000 дыхательных движений в сутки, обеспечивая постоянный обмен газов для поддержания жизни и активности.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2653734" y="3152475"/>
            <a:ext cx="2514300" cy="11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чихании воздух вырывается со скоростью до 160 км/ч — природный способ очищения дыхательных путей.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906194" y="1802725"/>
            <a:ext cx="2514300" cy="11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площадь поверхности всех альвеол равна площади теннисного корта, что обеспечивает эффективный газообмен.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8500" y="911200"/>
            <a:ext cx="3291000" cy="159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здорового дыхания для подростков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428500" y="3110225"/>
            <a:ext cx="3291000" cy="113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Здоровая дыхательная система обеспечивает энергию, поддерживает активность и способствует успешному развитию подростка в учебе и спорте.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2026-05-09T22:27:18Z</dcterms:created>
  <dcterms:modified xsi:type="dcterms:W3CDTF">2026-05-09T22:27:18Z</dcterms:modified>
</cp:coreProperties>
</file>