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океан: самый большой океан Земли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около 178,7 млн км² и почти треть поверхности Земли.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Тихий океан важен для человека и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омывает берега более 50 государств и тысячи островов. По нему идут главные маршруты между Азией и Америкой, а также находятся районы с землетрясениями, вулканами и цунами. Он обеспечивает богатые рыбные ресурсы.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Тихого океана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лежит между Евразией и Австралией на западе и Северной и Южной Америкой на востоке. Поэтому его берега затрагивают несколько больших регионов планеты.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он связан с Северным Ледовитым океаном через Берингов пролив. Это делает связь между холодными и более тёплыми водами заметной.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воды Тихого океана постепенно переходят в воды Южного океана у берегов Антарктиды. Так формируется «граница» между разными климатическими зонами.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факты о размерах и глубине Тихого океана — чтобы понять, насколько он уникален.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рекорды Тихого океана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лидирует по площади и входит в число лидеров по глубине, поэтому его роль в природе Земли особенно велика.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географии (точные значения могут отличаться в разных источниках).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Огненное кольцо Тихого океана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Тихого океана тянется зона вулканов и землетрясений длиной примерно 40 000 км. Сюда относятся Камчатка, Япония, Филиппины, Индонезия, Алеутские острова и западное побережье Америки.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районе чаще всего возникают сильные подводные толчки. Они могут запускать цунами — волны, способные быстро достигать берега.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Тихий океан значительно крупнее остальных и по площади, и по средним глубинам.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океан: заметное превосходство по размерам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крупнейшим океаном и остальными подчёркивает его особую роль в переносе тепла и формировании климата.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выполнено по справочным географическим показателям (точные цифры зависят от принятого определения океана).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влияние и океанические течения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помогает «переносить» тепло между тропиками и умеренными широтами. Так формируются более мягкие или, наоборот, более прохладные условия у разных побережий.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 Куросио смягчает климат Японии, а холодное Перуанское течение охлаждает берега Перу и Чили. Поэтому рядом с холодными течениями обычно меньше влажного тепла.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Эль-Ниньо может менять погоду на больших расстояниях. Оно влияет на температуру и осадки, а также отражается на сельском хозяйстве, в частности на урожаях.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цунами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землетрясение или извержение → смещение дна → волна → опасные последствия у берега.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архипелаги Тихого океана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океане выделяют Меланезию, Микронезию и Полинезию — большие «группы» островов. Они объединяют островные страны и территории с похожими природными условиями.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значимым островам относятся Новая Гвинея, Новая Зеландия, Филиппины, Японские острова и Гавайи. Эти земли сильно влияют на маршруты морских путей и жизнь местных сообществ.
</a:t>
            </a:r>
            <a:endParaRPr lang="en-US" sz="89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вулканическое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тихоокеанские острова сформировались благодаря вулканам. Поэтому для региона характерны гористые ландшафты и повышенная сейсмическая активность, связанная с движением земной коры.
</a:t>
            </a:r>
            <a:endParaRPr lang="en-US" sz="8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Тихого океана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«морскими гигантами»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океане живут киты, дельфины и акулы. Они проходят большие расстояния в поисках пищи и подходящих условий. Нередко океановые воды становятся для них «дорогой», по которой перемещаются целыми группами.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яркий подводный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водах особенно богаты жизнью коралловые рифы, где находят убежище и корм множество видов. Большой Барьерный риф у берегов Австралии считается одной из крупнейших природных систем на Земле.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поддерживает и международную торговлю: через него идут маршруты между портами Азии и побережьями Америки, а рыболовство обеспечивает продовольствие во многих странах.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Тихий океан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показывает, что сильнее всего океан задействован в перевозках и добыче морских ресурсов; остальные направления заметны, но зависят от правил и устойчивости экосистем.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визуализация (индекс значимости автора презентации), без привязки к долям в мировых объёмах; для сопоставления сфер деятельности.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пищевые ресурсы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даёт значительную долю мирового улова рыбы и морепродуктов, поэтому для многих регионов промысел — основа питания и экономики.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объектам промысла относят тунец, лосось, сардину и минтай: у этих видов важные миграции и спрос на рыбных рынках.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ресурсов требует точных квот, контроля снастей и мониторинга: тогда рыба успевает воспроизводиться, а экосистемы остаются устойчивыми.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сокращаются, когда вылов слишком велик: проблему усиливают загрязнение и потепление воды, особенно в прибрежных районах и вокруг островных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тёплые и холодные течения распределяют энергию и питательные вещества, влияя на климат побережий и на условия для рыбы.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течения Тихого океана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тёплых и холодных потоков меняет температуру и кормовую базу: там, где вода прохладнее и богаче питательными веществами, обычно выше кормность для морских организмов.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океаническим течениям (атласы и гидрологические обзоры).
</a:t>
            </a:r>
            <a:endParaRPr lang="en-US" sz="6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исследования Тихого океана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век: экспедиция Фернана Магеллана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мореплаватели начали более системно изучать путь через океан. Их маршрут помог связать карту мира с реальными океанскими течениями и ветрами.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век: походы Джеймса Кука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 совершал дальние плавания и проводил наблюдения за берегами, глубинами и морскими условиями. Эти сведения расширили понимание природы Тихого океана.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19–20 века: океан как пространство торговли и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Тихий океан стал ключевым маршрутом для морской торговли, расширились исследования в навигации и океанографии. Это ускорило обмен знаниями между регионами.
</a:t>
            </a:r>
            <a:endParaRPr lang="en-US" sz="8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океана пластиком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части Тихого океана накапливаются мусор и микропластик, образуя крупные зоны скоплений. Частицы пластика переносятся течениями и со временем попадают в пищевые цепи.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пластик вредит напрямую и косвенно: страдают птицы, рыбы, черепахи и другие виды, а загрязнение также достигает берегов и островов, ухудшая природные условия.
</a:t>
            </a:r>
            <a:endParaRPr lang="en-US" sz="94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наблюдений, в тропической части океана чаще возникают условия, при которых кораллы теряют окраску, а прибрежные районы испытывают более сильные штормовые воздействия.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угрозы для Тихого океана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подчёркивают, что несколько процессов усиливают друг друга: потепление ведёт к изменениям в экосистемах, а вместе с уровнем моря растёт уязвимость островов и городов.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по общеизвестным результатам мониторинга климата и океана (без указания конкретных численных значений в процентах).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Тихий океан и какие возникают проблемы
</a:t>
            </a:r>
            <a:endParaRPr lang="en-US" sz="1795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цепочки «польза → риски» и почему требуются международные правила.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океане сосредоточена большая часть свободной воды Земли, а также много удалённых островов и тысячи подводных гор и глубоководных впадин.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атласам и гидрологическим справочникам (формулировка «более половины»).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endParaRPr lang="en-US" sz="6307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доля говорит о том, что океан играет решающую роль в круговороте воды и энергии на планете.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причины ухудшения состояния океана и практические шаги, которые помогают снижать ущерб природе.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Тихого океана и меры защиты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работает лучше по отдельности: где снижают давление на ресурсы и загрязнение, там выше шансы сохранить рифы и восстановить популяции рыбы.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природоохранной практики: рекомендации по морским заповедникам, контролю вылова и снижению пластикового загрязнения (международные программы).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общий дом и общая ответственность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объединяет крупнейшие морские пути, уникальную природу и опасные геологические процессы. Его состояние влияет на климат и хозяйство, поэтому будущее океана зависит от бережного использования и сотрудничества между странами.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2026-05-13T03:13:24Z</dcterms:created>
  <dcterms:modified xsi:type="dcterms:W3CDTF">2026-05-13T03:13:24Z</dcterms:modified>
</cp:coreProperties>
</file>