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восходящего солнца: Япония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Японии: от гор и храмов до синкансэна и небоскрёбов.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лежит на востоке Азии, в Тихом океане, и состоит из множества островов. Её часто называют Страной восходящего солнца: для соседей она находится там, где первым появляется утренний свет.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на карте Азии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Японии: острова, горы и вулканы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70% территории Японии занимают горы, поэтому города и поля разместились на узких равнинах и побережьях. Это делает пространство особенно ценным и хорошо освоенным человеком.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Фудзияма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вершина страны — Фудзияма высотой 3776 метров. Она считается не только красивой горой, но и важным природным символом, который узнают во всём мире.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расположена на границе литосферных плит, поэтому здесь много вулканов, горячих источников и районов с землетрясениями. Эти природные особенности сильно влияют на жизнь людей.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архипелаг вытянут с севера на юг, поэтому пейзажи страны очень разнообразны. Здесь можно увидеть скалистые берега, зелёные долины, вулканические равнины и морские бухты.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Японии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сосредоточены на тихоокеанском побережье, где удобнее транспорт и торговля.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заметно опережает другие города, а урбанизация страны особенно сильна на Хонсю.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крупнейших городских агломераций Японии; данные для учебной диаграммы, 2024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времена года в Японии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зимы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Хоккайдо и севере Хонсю зима бывает холодной и снежной. Здесь долго держится прохладная погода, поэтому жители привыкли к тёплой одежде, отоплению и зимним видам отдыха.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сакура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 всей стране зацветает сакура, и парки наполняются людьми. Цветение вишни стало важным событием, потому что оно связано с красотой, обновлением природы и семейными прогулками.
</a:t>
            </a:r>
            <a:endParaRPr lang="en-US" sz="1246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на юге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южных островах лето более тёплое и влажное, чем на севере. Здесь чаще ощущается субтропический климат, а жара сочетается с морским воздухом и ярким солнцем.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осенью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 в начале осени на Японию нередко приходят тайфуны. Они приносят сильный ветер и дождь, поэтому жители следят за прогнозами погоды и сообщениями о безопасности.
</a:t>
            </a:r>
            <a:endParaRPr lang="en-US" sz="12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6526"/>
            <a:ext cx="4166100" cy="197889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Японии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символы помогают увидеть, как в образе страны соединяются природа, история и современные достижения.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Японии отражают и древние традиции, и современную техническую культуру.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национальные символы Японии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Япония в древности и в Средние века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японских островах ранние государства возникли более 1500 лет назад. Постепенно власть стала сосредотачиваться у правителей и знатных родов, которые управляли землями и людьми.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самураев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 стране усилилось влияние самураев. Эти воины служили правителям и феодалам, а их образ жизни сформировал представления о чести, долге, верности и строгой дисциплине.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Япония стала более организованной и во многом военной. Именно тогда сложились традиции, которые повлияли не только на армию и власть, но и на повседневное поведение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Японии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показывает, как менялись власть, общество и хозяйство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культура и повседневные обычаи
</a:t>
            </a:r>
            <a:endParaRPr lang="en-US" sz="2723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церемония: красота в каждом движении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 в Японии — это не просто угощение, а особый ритуал, где важны спокойствие, точность и уважение к гостям. В тихой комнате каждый жест выглядит осмысленно, а простая чашка чая становится частью красивой традиции.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Кимоно и праздничные дни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Кимоно надевают на торжества, семейные праздники и особые события. Яркая ткань, широкий пояс и аккуратный покрой делают эту одежду легко узнаваемой, а её силуэт сразу напоминает о старинной Японии.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обычной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японской повседневности ценят вежливость, чистоту и умение не мешать другим. В доме, в школе и на улице люди стараются соблюдать правила, чтобы вокруг было удобно и спокойно всем.
</a:t>
            </a:r>
            <a:endParaRPr lang="en-US" sz="10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14773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36523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7547" y="3485651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6105" y="2593023"/>
            <a:ext cx="249188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644" y="2596623"/>
            <a:ext cx="391500" cy="39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кухня: простые продукты и яркий вкус
</a:t>
            </a:r>
            <a:endParaRPr lang="en-US" sz="2734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в основе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 — главный продукт японского стола. Его подают как отдельное блюдо и используют в разных рецептах, потому что он хорошо сочетается с рыбой, овощами и соусами.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морепродукты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морепродукты часто встречаются в японской кухне. Свежесть продуктов особенно важна, поэтому вкус блюд обычно получается лёгким и очень выразительным.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Лапша и супы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Рамен, удон и мисо-суп известны далеко за пределами Японии. Эти блюда сытные, удобные и показывают, как в японской кухне ценят простоту и баланс.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 и мисо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Соевые продукты помогают создавать супы, соусы и приправы. Мисо добавляет блюдам мягкий солоноватый вкус, который многие сразу узнают в японской еде.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угощения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 и другие сладости тоже популярны в Японии. Их подают красиво и аккуратно, поэтому даже десерты здесь часто выглядят как маленькие произведения искусства.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блюда японской кухни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блюда часто встречаются в меню японских ресторанов за пределами страны и помогают познакомиться с кухней через разные вкусы и текстуры.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самые узнаваемые блюда, а сладкий моти и простые лапшичные варианты дополняют разнообразие кухни.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по общеизвестной популярности блюд японской кухни в меню кафе и ресторанов.
</a:t>
            </a:r>
            <a:endParaRPr lang="en-US" sz="12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лет
</a:t>
            </a:r>
            <a:endParaRPr lang="en-US" sz="617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обязательного обучения проходит каждый школьник в Японии.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основа помогает выработать дисциплину, аккуратность и привычку работать в коллективе еще с детства.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о системе школьного образования Японии.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транспорт современной Японии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Синкансэн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поезда соединяют крупные города быстро и точно по расписанию. Они стали символом японской инженерии и удобства, а поездка на них часто воспринимается как часть знакомства со страной.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мегаполисах особенно важны метро, электрички, мосты и скоростные магистрали. Благодаря плотной сети транспорта жители могут быстро перемещаться между районами, портами и деловыми центрами.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 электроника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известна разработкой роботов, бытовой техники и промышленных систем. Эти технологии помогают на заводах, в сервисе и в повседневной жизни, делая работу точнее и безопаснее.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платежи, автоматы и точные информационные системы делают поездки и покупки удобнее. В Японии технологии часто заметны не только в офисах, но и на станциях, в магазинах и на улицах.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53103"/>
            <a:ext cx="4392900" cy="190574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Японии: важнейшие отрасли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показывают, на чем держится экономика страны и какие товары Япония поставляет на мировой рынок.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на высокотехнологичное производство, а сельское хозяйство и рыболовство играют меньшую роль из-за нехватки земли.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об экономике Японии.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и правила безопасности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возможны в любое время года, поэтому в городах важны прочные здания, закрепленная мебель и знание безопасных мест в помещении.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
</a:t>
            </a:r>
            <a:pPr algn="ct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подводных землетрясений волны могут быстро достичь берега. Жителям прибрежных районов важно сразу следовать сигналам тревоги и указаниям спасателей.
</a:t>
            </a:r>
            <a:endParaRPr lang="en-US" sz="1322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и ливни чаще бывают в конце лета и начале осени. В это время внимательно следят за прогнозами и предупреждениями служб.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школ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эвакуации, оповещения и правила поведения помогают детям и взрослым действовать спокойно. После крупных бедствий безопасность стала частью повседневной культуры.
</a:t>
            </a:r>
            <a:endParaRPr lang="en-US" sz="12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Японии чаще всего бывают стихийные бедствия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постоянно отслеживают сейсмическую обстановку и прогнозы погоды, чтобы заранее предупреждать людей и сокращать возможный ущерб.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имеют выраженный сезонный пик, а землетрясения и цунами требуют постоянной готовности независимо от времени года.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общеизвестные сведения о сезонности природных опасностей в Японии.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молодежная культура Японии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 и манга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и анимация давно стали частью повседневной жизни молодежи. Магазины с сувенирами, журналы и экранизации формируют узнаваемый культурный мир, интересный не только японцам, но и подросткам в других странах.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есть районы с игровыми центрами, яркими экранами и тематическими кафе. Такие места привлекают молодежь, которая ищет общение, развлечения и новые впечатления в насыщенной городской среде.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Уличная мода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сочетания одежды, аксессуаров и причесок помогают подросткам выражать индивидуальность. Мода в Японии часто меняется, но при этом остается аккуратной и продуманной до мелочей.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традицией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самых современных кварталах можно увидеть храмы, сады и старые улочки. Это показывает, что новые увлечения не вытесняют историю, а сосуществуют с ней рядом.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мир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автомобили, электроника и промышленное оборудование продаются во многих странах. Эти товары ценят за надежность, качество сборки и точность работы, что укрепляет экономические связи Японии с миром.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космос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участвует в международных научных программах и космических исследованиях. Совместные проекты помогают ученым обмениваться опытом и создавать новые технологии, полезные не только для Японии, но и для других государств.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 бедствиях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делится опытом защиты от землетрясений, цунами и тайфунов. Ее специалисты и технологии помогают в подготовке к чрезвычайным ситуациям, что особенно важно для стран с похожими рисками.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Суши, анимация, дизайн и бытовые технологии давно стали частью мировой повседневности. Через культуру Япония знакомит людей с собственными традициями и современным образом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и труд сформировали современную Японию
</a:t>
            </a:r>
            <a:endParaRPr lang="en-US" sz="2278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островное положение, история и развитие общества связаны между собой и объясняют особенности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прошлое, которое живет в будущем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показывает, как можно сохранить традиции и при этом стать лидером в технологиях, транспорте и промышленности. Ее опыт особенно интересен тем, что природа и люди вместе формируют характер страны.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2026-06-02T06:35:27Z</dcterms:created>
  <dcterms:modified xsi:type="dcterms:W3CDTF">2026-06-02T06:35:27Z</dcterms:modified>
</cp:coreProperties>
</file>