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Плауновидные: главные характеристики и роль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 растений с микрофиллами и специфическими стробилами.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появились около 400 млн лет назад, были главными растениями девонского и карбонового периодов. Сегодня сохранились преимущественно в виде небольших травянистых видов с древними признаками.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история развития плауновидных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плауновидных и их основные представители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Плауновые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семейство включает плаун булавовидный — растение с мелкими микрофиллами и стробилами на концах побегов, распространённое в лесах умеренного пояса.
</a:t>
            </a:r>
            <a:endParaRPr lang="en-US" sz="132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Селагинелловые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Селагинелла выделяется наличием двух видов спор и спорангиев у основания листьев, распространена преимущественно в тропиках и субтропиках.
</a:t>
            </a:r>
            <a:endParaRPr lang="en-US" sz="132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Изоэтовые
</a:t>
            </a:r>
            <a:pPr algn="ctr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изоэтовой группы имеют розеткообразные листья и крупные мегаспоры, обитают на заболоченных местах и в пресных водоемах.
</a:t>
            </a:r>
            <a:endParaRPr lang="en-US" sz="14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стебель плауновидных длинный и стелющийся, от него отходят многочисленные боковые побеги, образующие сложную ветвистую структуру.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побегов покрыта мелкими микрофиллами с одной жилкой, обеспечивающими фотосинтез и газообмен.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состоит из придаточных корней, которые растут из стебля, а ветвление стебля дихотомическое, с чётким делением на корневище и побеги.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плауновидных
</a:t>
            </a:r>
            <a:endParaRPr lang="en-US" sz="27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Микрофиллы: листья плауновидных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микрофиллов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Микрофиллы — это небольшие листья с единственной жилкой, которые расположены плотно на ветвях. Они обеспечивают эффективный фотосинтез при невысокой площади поверхности.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Спорофиллы и их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микрофиллов превращается в спорофиллы — специализированные листья, несущие спорангии для образования спор, что важно для размножения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Стробил представляет собой компактный колосок из видоизменённых листьев — спорофиллов, располагающихся компактно вдоль оси.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стробила и спороношение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спорофилле заложен спорангий, где формируются споры разных типов в зависимости от вида растения.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плауновидных стробилы находятся на окончаниях побегов, у других — концентрируются в узлах стеблей.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расположение стробилов варьируются, отражая адаптации к среде и способам размножения.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 и развитие гаметофита
</a:t>
            </a:r>
            <a:endParaRPr lang="en-US" sz="255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формируются внутри спорангиев и служат для вегетативного размножения. При созревании они распыляются в окружающую среду, начиная новый жизненный цикл.
</a:t>
            </a:r>
            <a:endParaRPr lang="en-US" sz="132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гаметофита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споры прорастает гаметофит — небольшое самостоятельное растение, часто находящееся под землёй, которое может жить до 20 лет и обеспечивает половое размножение.
</a:t>
            </a:r>
            <a:endParaRPr lang="en-US" sz="132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половое 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образует половые органы — антеридии и архегонии, а также вступает в симбиоз с грибами, что помогает усваивать минералы и поддерживает развитие.
</a:t>
            </a:r>
            <a:endParaRPr lang="en-US" sz="12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жизни: чередование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спорофита и гаметофита у плауновидных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чувствительности к загрязнению служат природными индикаторами чистоты окружающей среды.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предпочитают влажные, тенистые места, встречаясь в лесах умеренного и тропического поясов, а также на болотах и склонах с кислой почвой.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образуют плотный почвенный покров, препятствуя эрозии и сохраняя влагу в экосистемах.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особенности и места обитания
</a:t>
            </a:r>
            <a:endParaRPr lang="en-US" sz="2881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79104"/>
            <a:ext cx="5266500" cy="21550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плауновые, селагинелловые, изоэтовые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и репродуктивные особенности трёх семейств плауновидных.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и размножения отражает адаптации к различным средам обитания.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«Международного союза охраны природы» (IUCN) и ботанических исследований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плауновидных
</a:t>
            </a:r>
            <a:endParaRPr lang="en-US" sz="295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 и теневыносливость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растут медленно, что позволяет им сохранять энергию в тенистых условиях лесного нижнего яруса. Они способны эффективно совершать фотосинтез даже при слабом освещении, адаптируясь к окружающей 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микоризных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полноценного развития плауны вступают в симбиоз с микоризными грибами. Эти грибы улучшают снабжение корней минеральными веществами, способствуя росту и укреплению растения в почве.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создают плотный почвенный покров, который способствует сохранению плодородного слоя и предотвращает эрозию почвы в лесах.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лесных сообществах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органических остатков, что ускоряет циклы обмена веществ и обогащает почву важными нутриентами.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предоставляют укрытия и питание для мелких насекомых и беспозвоночных, а также создают условия для прорастания молодых растений.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распространение плауновидных по миру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Азия и Южная Америка — основные регионы с максимальным биоразнообразием плауновидных, особенно селагинелловых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видов селагинелловых свидетельствует о высокой адаптации к влажным тропическим условиям и важности для экосистем этих регионов.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 (IUCN),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практическая значимость плауновидных
</a:t>
            </a:r>
            <a:endParaRPr lang="en-US" sz="2013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спор в медицине и технике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Порошок спор плаунов применяется в медицинских мазях благодаря антисептическим свойствам. Также он используется в пиротехнике из-за способности воспламеняться без дыма и запаха.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и народное применение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популярны в декоративном озеленении благодаря своей декоративной зелени. В народной медицине их применяют для лечения кожных воспалений и ран.
</a:t>
            </a:r>
            <a:endParaRPr lang="en-US" sz="14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плауновидных находятся под угрозой из-за вырубки лесов и загрязнения окружающей среды, что привело к их занесению в Красные книги различных стран.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плауновидных и включение в Красные книги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растений для лекарственных и декоративных целей значительно уменьшил численность некоторых видов в естественной среде.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ведет к утрате естественных местообитаний, снижая шансы на выживание плауновидных в дикой природе.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программы по охране и восстановлению популяций, включая создание заповедников и культивирование в ботанических садах.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в народных поверьях и культуре
</a:t>
            </a:r>
            <a:endParaRPr lang="en-US" sz="280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Магические свойства плауна в славянских традициях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славянской культуре плаун считался источником таинственной силы. Из его спор изготавливали 'огонь без дыма', применяемый в ритуалах и обрядах для очищения.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долголетия и исцеления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 символизировал долгую жизнь и здоровье. Его использовали в целительных обрядах для стимулирования выздоровления и обеспечения защиты от болезней.
</a:t>
            </a:r>
            <a:endParaRPr lang="en-US" sz="122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 финно-угорских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финно-угорских племен споры плауна применяли для создания осветительных эффектов на праздниках и в бытовых церемониях, подчеркивая связь с природой и мистикой.
</a:t>
            </a:r>
            <a:endParaRPr lang="en-US" sz="11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анализы помогают выяснить эволюционные связи плауновидных с другими высшими растениями, углубляя понимание растительной филогении.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микоризного симбиоза изучают влияние грибков на рост и выживаемость плауновидных в природных и искусственных условиях.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подходы применяются для размножения редких видов и сохранения их генетического разнообразия в условиях питомников.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плауновидных
</a:t>
            </a:r>
            <a:endParaRPr lang="en-US" sz="30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находки и значение ископаемых плауновидных
</a:t>
            </a:r>
            <a:endParaRPr lang="en-US" sz="1966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карбонового периода
</a:t>
            </a:r>
            <a:pPr algn="ctr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угольных пластах карбона часто обнаруживают окаменевшие стробилы и листья лепидодендронов, что демонстрирует масштаб древних плауновидных лесов.
</a:t>
            </a:r>
            <a:endParaRPr lang="en-US" sz="1508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ископаемых видов в формировании каменного угля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плауновидные достигали в высоту до 40 метров. Их отложения стали основой каменного угля — важного ресурса для индустриальной эпохи.
</a:t>
            </a:r>
            <a:endParaRPr lang="en-US" sz="14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некоторых видов плауновидных длится до 25 лет, что необычно для споровых растений и свидетельствует о стабильно медленном развитии.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плауновидных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селагинеллы встречаются крупные споры до 0,5 мм, что облегчает их изучение и отличает от большинства других спорофитов.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Порошок спор плауна легко воспламеняется без дыма, исторически использовался для создания театральных и кинематографических спецэффектов.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'плаун' происходит от древнего слова, означающего 'ползти', отражая характерное стелющееся ветвление стеблей.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плауновидных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— ключевые компоненты лесных экосистем и важные свидетели эволюции растений, требующие бережного отношения и охраны ради будущих поколений.
</a:t>
            </a:r>
            <a:endParaRPr lang="en-US" sz="36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2026-05-08T20:23:21Z</dcterms:created>
  <dcterms:modified xsi:type="dcterms:W3CDTF">2026-05-08T20:23:21Z</dcterms:modified>
</cp:coreProperties>
</file>