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во Вселенной: ключевая астрономическая идея
</a:t>
            </a:r>
            <a:pPr algn="l" indent="0" marL="0">
              <a:lnSpc>
                <a:spcPct val="90000"/>
              </a:lnSpc>
              <a:buNone/>
            </a:pPr>
            <a:r>
              <a:rPr lang="en-US" sz="15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объединяет космические объекты по их физическим и химическим свойствам.
</a:t>
            </a:r>
            <a:endParaRPr lang="en-US" sz="334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как наука: предпосылки поиска общих черт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изучают разнообразие объектов — от планет до галактик, выявляя сходства в массе, температуре и составе для систематизации и понимания Вселенной.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общности характеристик в астрономии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— это объединение космических объектов на основе сходных физических и химических параметров, что помогает систематизировать изучение Вселенной.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группировка способствует формированию классов и типов, включая планеты, звёзды и галактики, облегчая сравнение и анализ их свойств.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для классификации включают массу, радиус, химический состав и температуру, а также детали спектральных линий объектов.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общих свойств помогает понять происхождение и развитие космических тел, а также их взаимосвязи в масштабах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планет Солнечной системы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разделены на земную группу — внутренние, скалистые объекты с высокой плотностью, и газовые гиганты — массивные планеты с газовыми оболочками и меньшей плотностью.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планеты движутся по орбитам вокруг Солнца с периодами, зависящими от расстояния и массы, что отражает фундаментальные законы гравитации и динамики.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4351" y="1736425"/>
            <a:ext cx="3620347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основные параметры планет-гигантов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массы, радиуса, атмосферы, наличия колец и температуры верхних слоёв атмосферы четырёх планет-гигантов демонстрирует их общие черты.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имеют сходный состав атмосферы и структуру, что подтверждает общность их физической природы.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(2023)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Спектральная классификация звёзд: общие признаки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классифицируются по спектральным классам O, B, A, F, G, K, M, отражающим температуру и цвет поверхности от горячих синих до холодных красных.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класса наблюдается сходство химического состава, главного образом водорода и гелия, а также аналогичные процессы ядерного синтеза.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элементов служат ключевым методом определения свойств звёзд и их стадии эволюции, объединяя объекты с общими физическими признаками.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диаграмма Герцшпрунга-Рассела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звёзд по яркости и температуре, отражая основные стадии их эволюции и взаимосвязи.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главной последовательности звёзды имеют общие физические параметры, подтверждая принцип классификации по сходному строению.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институт, данные 2023 года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по Хабблу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имеют определённой формы, часто результат взаимодействий или слияния, с разнообразным составом звёзд и межзвёздного вещества.
</a:t>
            </a:r>
            <a:endParaRPr lang="en-US" sz="1118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Линзовидные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тип с плоским диском и центральным балджем, в них мало газа и пыли, звёздообразование практически отсутствует.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спиральные рукава, богатые газом и пылью, активные в звёздообразовании, содержат как молодые, так и старые звёзды.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гладкой формой с минимальным количеством пыли и преимущественно старым звёздным населением, характеризуются низкой активностью звёздообразования.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состоят в основном из водорода и гелия, являясь источниками элементов через ядерный синтез, что поддерживает химическое эволюционирование Вселенной.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планеты богаты тяжёлыми элементами, такими как железо, кремний, кислород и магний, что обусловлено процессами формирования из остатков газо-пылевого диска.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планет и звёзд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классификации космических объектов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 спектральном анализе, позволяющем определить состав, температуру и движение тела, обеспечивая точное разделение объектов по физическим признакам.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Фотометрические измерения яркости помогают оценить размеры и расстояния, выявляя группы по светимости и вариабельности.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Динамические характеристики и орбитальные параметры используются для классификации систем, включая экзопланеты и малые тела.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например, транзитный метод, выявляют новые типы объектов и расширяют границы известных классов в астрономии.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33695"/>
            <a:ext cx="4007700" cy="18702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малых тел в Солнечной системе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и особенности астероидов, комет и метеороидов: зона обитания, состав, размеры и атмосфера. Общность — малые размеры и отсутствие атмосферы; различия проявляются в составе и орбитах.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объединяет отсутствие атмосферы и небольшой размер, но они отличаются составом и зонами орбитального 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астрономический ежегодник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общности характеристик в развитие теорий эволюции звёзд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схожих температур и размеров у звёзд разных возрастов позволило выделить последовательные стадии их развития — от протозвезды к белому карлику или другим конечным формам. Эти общие признаки легли в основу современных моделей эволюции.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этапы жизни звёзд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спектральных линий раскрывает химический состав и процессы в звёздах. Общность характеристик помогает отследить изменения на разных этапах жизни — от активного ядерного синтеза до угасания, что отражается в спектрах и температуре.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сигналы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конвергентных процессов в космосе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планет-гигантов и некоторых звёзд наблюдаются подобные магнитные поля, обусловленные вращением и внутренними процессами, создающими сходные эффекты на их атмосферах.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колец — общая черта газовых гигантов и некоторых звёздных систем, возникшая из-за схожих динамических и гравитационных условий вокруг центрального тела.
</a:t>
            </a:r>
            <a:endParaRPr lang="en-US" sz="107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атмосферы, как у Юпитера, так и у некоторых сверхгигантских звёзд, формируются в результате сходных физических процессов конвекции и газообмена с окружающим пространством.
</a:t>
            </a:r>
            <a:endParaRPr lang="en-US" sz="10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алгоритма определения общих характеристик в астрономии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системного изучения объектов космоса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5500+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 на сегодня выявлены и классифицированы по важнейшим параметрам для оценки их обитаемости.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открытых экзопланет превышает 5500, что позволяет системно выделять потенциально пригодные для жизни зоны, основываясь на общих признаках.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Обсерватория НАСА, 2024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систем спутников газовых гигантов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 нерегулярные спутники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резонансы и природа спутников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Юпитера, Сатурна и Урана присутствуют как регулярные спутники с круговыми орбитами, так и нерегулярные с более вытянутыми, что отражает разнообразие происхождения.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резонансы являются общей чертой, поддерживающей устойчивость систем. Спутники подразделяются на ледяные и скалистые, повторяя структуру малых планетных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общности характеристик для науки и образования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данных облегчает понимание сложных космических процессов и способствует эффективному формированию научной картины мира.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общих признаков ускоряет усвоение материала и помогает школьникам успешно готовиться к олимпиадам и экзаменам.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развивают критическое мышление и умение анализировать разнообразие явлений на основе выявленных закономерностей.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системный подход поддерживает междисциплинарные связи в науках, расширяя горизонты познания и исследовательскую мотивацию.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принципа общности в школьной астрономии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группировать изображения Млечного Пути, звёздных скоплений и планетных систем по общим характеристикам, углубляя знания о структуре галактик и свойствах небесных тел.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космических снимков
</a:t>
            </a:r>
            <a:endParaRPr lang="en-US" sz="875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метеоритов используются признаки состава и структуры для выделения каменных, железных и смешанных типов, что развивает навыки систематизации и анализирования естественных объектов.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метеоритов по видам
</a:t>
            </a:r>
            <a:endParaRPr lang="en-US" sz="887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особенности атмосферы, размеров и орбитальных параметров планет. Такой подход помогает понять разнообразие планетных систем, включая нашу Солнечную систему.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отличительных признаков планет
</a:t>
            </a:r>
            <a:endParaRPr lang="en-US" sz="8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применения принципа общности характеристик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объекты, например экзотические нейтронные звёзды, не вписываются в стандартные классификационные схемы и требуют особого внимания.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Межзвёздные астероиды и редкие виды переменных звёзд могут создавать ложные аналогии при недостатке данных, что ведёт к ошибочным выводам.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подход к наблюдениям необходим для выявления уникальных черт и предотвращения излишнего обобщения в астрономии.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общности характеристик остаётся фундаментом классификации и прогнозирования процессов во Вселенной, расширяя возможности анализа и обогащая образовательный и научный опыт.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общности характеристик в астрономии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2026-05-08T06:36:30Z</dcterms:created>
  <dcterms:modified xsi:type="dcterms:W3CDTF">2026-05-08T06:36:30Z</dcterms:modified>
</cp:coreProperties>
</file>