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дружат по смыслу и корню.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слова: словесная семья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знакомство со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можно разбирать на части и находить в них корень. Он хранит главный смысл, а другие части помогают строить новые слова и менять форму. Но похожие слова не всегда родня — смысл обязательно нужно проверять.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это главная часть слова. Именно в нём живёт общий смысл, который объединяет родственные слова в одну словесную семью.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корень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лес, лесной, лесник, лесок общий корень лес. В словах снег, снежный, снеговик корень снег, хотя звучание немного меняется.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слов один корень и близкий смысл, они связаны между собой. Такой общий корень помогает быстро узнать родственные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удобно представить как семью. В центре стоит корень, а вокруг него собираются слова, которые связаны общим смыслом и словно держатся за одну основу.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Словесная семья вокруг одного корня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— родственные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группы вода, водный, водичка, подводный смысл связан с водой. У группы гриб, грибной, грибок, грибник смысл связан с грибами, но каждое слово добавляет свой оттенок.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общую часть слов. Потом важно проверить, есть ли между ними смысловая связь, а не только похожие буквы или звучание.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находить однокоренные слова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лес, лесник и лесной связаны общим смыслом: все они относятся к лесу. Значит, это однокоренные слова одной семьи.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вот лес и лиса похожи только началом. По смыслу они совсем разные, поэтому родства между ними нет — буквы любят шутить.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одного слова меняются по окончанию: лес, леса, лесу, лесом. Смысл остаётся почти тем же, меняется только грамматическая форма.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однокоренные слова отличаются от форм слова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формах слова чаще всего меняется окончание. В однокоренных словах могут появляться приставки и суффиксы, которые помогают образовать новое слово.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— это уже новые слова: лес, лесник, лесной. У них общий корень, но каждое слово называет что-то своё.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отвечает на тот же вопрос, но просто изменилось по форме, это не новая родня. А если смысл стал другим, ищем однокоренные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родства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перепутать родственные слова с похожими по звучанию.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231" y="1601732"/>
            <a:ext cx="463838" cy="530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75555"/>
            <a:ext cx="520200" cy="46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приставки и суффиксы помогают создавать новые слова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образовать новое слово. Например, от ходить получается входить или переходить, и смысл действия становится точнее.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добавляется после корня и тоже создаёт новое слово. От лес получаются лесок и лесник, а от ходить — ходок и походка.
</a:t>
            </a:r>
            <a:endParaRPr lang="en-US" sz="1285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оттенок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 суффиксы не ломают семью слов. Они только добавляют новое значение: предмет, признак, действие или маленькое уменьшение.
</a:t>
            </a:r>
            <a:endParaRPr lang="en-US" sz="1253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разные части, корень остаётся общим. Именно он показывает, что слова родственные и связаны одной темой, а не случайным совпадением.
</a:t>
            </a:r>
            <a:endParaRPr lang="en-US" sz="125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корень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1990993"/>
            <a:ext cx="40059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словесного гнезда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часто собирают в гнездо или изображают как дерево. В центре находится корень, а вокруг него располагаются родственные слова, словно птенцы у заботливой птицы.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42000" y="2004893"/>
            <a:ext cx="4005900" cy="8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она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корня снег можно увидеть слова снег, снежный, снежок, подснежник, снеговик. Такая схема помогает заметить, как одно слово образует целую семью.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корень в родственных словах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слова и замечаем, что корень может немного измениться. Например, в парах лес — лесной и друг — дружок слышится общая основа.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смысл: слова должны быть связаны одной темой. Небольшое изменение букв не мешает им оставаться родственными.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вывод: если общий смысл сохраняется, слова однокоренные. Важно смотреть не только на буквы, но и на значение.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Слова-ловушки: похоже звучат, но не родня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не только на буквы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начало слова ещё не делает его родственником. Если сравнить лиса и лес, видно: звучание похоже, а смысл совсем разный. Здесь легко ошибиться, если спешить.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значение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родственных слов обязательно есть общая смысловая связь. Гора и город выглядят похоже, но говорят о разном. Значит, сходство букв здесь случайное, а не семейное.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доверяем первому впечатлению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нос и носить обманывают слух: первая часть похожа, но корни разные. Поэтому сначала нужно понять смысл, а уже потом решать, есть ли родство.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однокоренные слова помогают понимать текст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прямо в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встречается незнакомое слово, родственные слова часто помогают догадаться о его смысле. Если рядом есть море, то моряк уже кажется знакомым, будто пришёл с морского берега. Так чтение становится спокойнее и понятнее.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рассказывает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лесник само подсказывает, с чем связан этот человек. Рядом можно вспомнить лес, лесной и лесочек, и смысл быстро складывается в цельную картину. Новое слово перестаёт быть загадкой и начинает «разговаривать».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собирается по частям
</a:t>
            </a:r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 помогает понять текст даже без словаря: в нём слышится рыба, а значит, речь идёт о человеке, связанном с рыбалкой. Такие подсказки делают чтение легче и помогают быстрее разбирать незнакомые слова.
</a:t>
            </a:r>
            <a:endParaRPr lang="en-US" sz="104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кот целая маленькая семья: котик, котёнок, котята. Все эти слова связаны общим корнем и говорят о близком, тёплом образе пушистого зверя.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словесных семей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гриб родственные слова тоже собираются вместе: грибной, грибок, грибник. Они помогают точнее назвать признак, маленький предмет или человека, который ищет грибы.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сад даёт другую словесную семью: садовый, садик, посадка. В ней общий корень сохраняет главный смысл, а каждое новое слово добавляет свою особенность.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семьи удобно сравнивать: корень связывает слова, как крепкая ниточка. Но каждое слово остаётся своим и помогает говорить точнее, красивее и интереснее.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звучать одинаково и при этом не быть родственными.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напоминает: одного сходства по звучанию мало. Нужно обязательно проверять корень и значение, иначе можно принять чужие слова за родню.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однокоренных слов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проверять слова спокойно и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1900" y="563550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однокоренные слова в речи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41881" y="178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помогают не повторять одно и то же слово снова и снова. Вместо скучного повтора можно сказать лес, лесной, лесник или лесочек, и речь сразу звучит живее.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41881" y="3049307"/>
            <a:ext cx="36327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делают высказывание точнее. Они помогают назвать предмет, признак или действие более аккуратно, а ещё делают текст красивее и интереснее для слушателя.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06682"/>
            <a:ext cx="520200" cy="52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299997"/>
            <a:ext cx="520200" cy="52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035" y="4146655"/>
            <a:ext cx="520200" cy="52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задания с однокоренными словами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родственных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слова одной семьи к заданному слову и проверяют, есть ли у них общий корень. Такая игра тренирует внимание и помогает видеть связь между словами.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лишнее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ряду похожих слов нужно выбрать то, которое не подходит по смыслу. Это упражнение учит не доверять только звучанию и внимательно смотреть на значение слова.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находят общую часть в словах и отмечают её. Так становится понятнее, какие слова действительно связаны, а какие только немного похожи на вид.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Собери цепочку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нескольких слов можно составить короткую цепочку родственных слов: от самого простого к более сложному. Это развивает память, логику и умение замечать части слова.
</a:t>
            </a:r>
            <a:endParaRPr lang="en-US" sz="125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путать форму слова с новым словом. Лес, леса и лесу — это не разные родственники, а изменения одного и того же слова.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не проверять значение. Иногда слова звучат почти одинаково, но обозначают разные предметы, как лук-овощ и лук для стрельбы.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искать родство только по первым буквам. Лиса и лес похожи снаружи, но по смыслу и по корню они совсем не родня.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торопиться с выводом. Сначала нужно найти корень, потом сравнить смысл, а уже потом решать, являются ли слова однокоренными.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50" y="1165097"/>
            <a:ext cx="2868000" cy="23498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8450" y="1165097"/>
            <a:ext cx="2868000" cy="23498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350" y="1164647"/>
            <a:ext cx="2868000" cy="23498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47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корень, потом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знакомым, не спеши радоваться. Сначала найди в нём корень и сравни его с другими словами. Иногда внешнее сходство обманывает, а настоящее родство видно только по смыслу.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321200" y="369582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похожих букв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быть похожи на вид, как два брата-близнеца, но означать совсем разное. Поэтому важно не только читать, но и думать: что слово обозначает и с какими словами оно связано.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196050" y="3687375"/>
            <a:ext cx="22188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без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запутаться, можно сделать три шага: найти корень, сравнить значение, проверить, не является ли слово просто формой другого. Такая памятка помогает работать аккуратно и уверенно.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юного знатока слов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об однокоренных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Однокоренные слова помогают увидеть родство по смыслу, а не только по буквам. Если помнить про корень и проверять значение, русский язык становится понятнее, а слова — дружнее.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2026-05-21T22:49:45Z</dcterms:created>
  <dcterms:modified xsi:type="dcterms:W3CDTF">2026-05-21T22:49:45Z</dcterms:modified>
</cp:coreProperties>
</file>