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террористических акций, их цели и способы осуществления
</a:t>
            </a:r>
            <a:endParaRPr lang="en-US" sz="2371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угрозу и не поддаться панике?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Терроризм как угроза безопасности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почему террористические действия опасны для людей, школ, транспорта и городских служб, а также учит замечать риск и правильно реагировать.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Террористические действия всегда нарушают закон и создают угрозу не только отдельным людям, но и многим свидетелям и участникам события.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такой акции характерны опасность для жизни и здоровья, публичный эффект и стремление вызвать страх у как можно большего числа людей.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умышленное насильственное действие или угроза, рассчитанные на запугивание людей и давление на власть, общество или организации.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террористической акцией
</a:t>
            </a:r>
            <a:endParaRPr lang="en-US" sz="2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916974"/>
            <a:ext cx="4646100" cy="148265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видов, объектов и последствий террористических действий.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ОБЗР, 9 класс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террористических акций
</a:t>
            </a:r>
            <a:endParaRPr lang="en-US" sz="268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акции нацелены на одно: нанести вред, сорвать работу объекта и вызвать массовый страх.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в местах массового пребывания людей
</a:t>
            </a:r>
            <a:endParaRPr lang="en-US" sz="2442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Перрон, где внезапно всё остановилось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вокзале или остановке взрыв особенно опасен из-за большого числа людей и тесного пространства. В такой ситуации страдают случайные прохожие, возникает пожар, а спасатели должны быстро организовать эвакуацию и помощь пострадавшим.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центр после тревожного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люди привыкли чувствовать себя спокойно, взрыв вызывает не только разрушения, но и сильный психологический шок. Осколки, дым и давка делают такие объекты особенно уязвимыми, поэтому безопасность там требует постоянного внимания.
</a:t>
            </a:r>
            <a:endParaRPr lang="en-US" sz="151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нападение обычно направлено на быстрый вред людям и создание хаоса, чтобы сорвать привычный порядок и лишить окружающих чувства безопасности.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в местах, где много людей и мало времени на защиту: в школах, транспорте, на концертах и спортивных событиях.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включают ранения и гибель людей, а также срочную работу медиков, спасателей и полиции по спасению пострадавших.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свидетелей такое событие часто оставляет длительный страх, тревожность и недоверие к привычным местам и ситуациям.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нападения и их последствия
</a:t>
            </a:r>
            <a:endParaRPr lang="en-US" sz="25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заложников используют, чтобы шантажировать, выдвигать требования и заставлять другую сторону действовать под угрозой жизни людей.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такого преступления в том, что поведение злоумышленников трудно предсказать, а каждая минута может усиливать риск для заложников.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новости и общественный резонанс террористы пытаются воздействовать не только на конкретных людей, но и на всё общество.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заложников как способ давления
</a:t>
            </a:r>
            <a:endParaRPr lang="en-US" sz="264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ОБЗР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цели террористов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страх и огласка, тем заметнее эффект акции для организаторов.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— ключевой инструмент воздействия; остальные цели часто служат его усилению.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террористы стремятся повлиять на власть, добиться уступок, изменить законы или навязать обществу радикальные взгляды.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идеологические мотивы
</a:t>
            </a:r>
            <a:endParaRPr lang="en-US" sz="2641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они используют лозунги, агитацию, пропаганду и обещания, которые выглядят убедительно, но скрывают насилие и обман.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мотивы не могут оправдать преступление: террористические действия всегда угрожают жизни людей и разрушают нормальный порядок.
</a:t>
            </a:r>
            <a:endParaRPr lang="en-US" sz="11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Радикальные группы нередко прикрывают насилие религиозными словами, хотя на деле искажают смысл веры и норм.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экстремизм и искажённые убеждения
</a:t>
            </a:r>
            <a:endParaRPr lang="en-US" sz="2149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пропаганде людей делят на «своих» и «чужих», обещают ложную награду и пытаются оправдать жестокость.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особенно легко вовлечь через интернет, если им обещают признание, значимость или принадлежность к «особой» группе.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доверять сообщениям, где призывают к ненависти, тайным заданиям или действиям, которые вредят людям и нарушают закон.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5963" y="3174770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2975" y="3221030"/>
            <a:ext cx="792600" cy="6340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Криминальные цели и шантаж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и вымогательство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Насилие используется как способ заставить жертву заплатить, передать имущество или выполнить незаконные требования. Угроза жизни создаёт давление, из-за которого человек действует в спешке и под страхом.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Уступки от бизнеса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Атаки могут быть направлены на компании, чтобы вынудить их изменить решения, выплатить деньги или прекратить сотрудничество с кем-либо. Террор становится инструментом шантажа и подавления сопротивления.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сообщников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преступники пытаются добиться освобождения задержанных соучастников или смягчения наказания. Для этого они создают опасную ситуацию и рассчитывают на уступки под сильным общественным и эмоциональным давлением.
</a:t>
            </a:r>
            <a:endParaRPr lang="en-US" sz="1373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через страх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организаторов — лишить жертву чувства безопасности и заставить её подчиняться. Страх, неопределённость и ощущение безвыходности делают людей более уязвимыми для давления и угроз.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готовится террористическая акция
</a:t>
            </a:r>
            <a:endParaRPr lang="en-US" sz="275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типичную последовательность подготовки: от выбора цели до распространения информации после совершения действия.
</a:t>
            </a:r>
            <a:endParaRPr lang="en-US" sz="8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социальные сети как инструмент угрозы
</a:t>
            </a:r>
            <a:endParaRPr lang="en-US" sz="1645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распространяют пропаганду, инструкции и ложные сообщения быстрее, чем в обычной переписке. Анонимность и закрытые группы помогают скрывать подлинные намерения и вовлекать новых участников.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особенно опасны незнакомые собеседники, обещания «секретных заданий» и просьбы никому не рассказывать о переписке. Такие приёмы строятся на доверии, любопытстве и желании получить признание.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сообщения об угрозе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эвакуация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безопасности осматривают помещение, а людей выводят наружу. Учёба, работа или мероприятие временно останавливаются.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Срыв привычного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6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остаются потеря времени, напряжение и недоверие к новым сообщениям. При частых ложных угрозах возрастает нагрузка на экстренные службы.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 «минировании»
</a:t>
            </a:r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Поступает ложный сигнал о бомбе, пожаре или захвате здания. Цель — посеять тревогу и вынудить людей действовать в спешке.
</a:t>
            </a:r>
            <a:endParaRPr lang="en-US" sz="122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830050"/>
            <a:ext cx="4646100" cy="16193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каналы влияют на скорость и масштаб паники.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ОБЗР о способах распространения угроз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распространения угроз и их эффект
</a:t>
            </a:r>
            <a:endParaRPr lang="en-US" sz="2365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и шире передаётся сообщение, тем выше риск паники и перегрузки служб. Цифровая среда особенно опасна из-за мгновенного копирования и пересылки.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491" y="1361819"/>
            <a:ext cx="604800" cy="483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268845"/>
            <a:ext cx="604800" cy="48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541" y="3184796"/>
            <a:ext cx="518700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3541" y="4118196"/>
            <a:ext cx="518700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выбирают массовые и символические объекты
</a:t>
            </a:r>
            <a:endParaRPr lang="en-US" sz="2395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с большим потоком людей увеличивают число возможных жертв и осложняют быстрое оказание помощи. Для преступников это способ усилить последствия одной атаки.
</a:t>
            </a:r>
            <a:endParaRPr lang="en-US" sz="1315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общественные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транспорт, торговые центры и стадионы хорошо известны людям и часто посещаются ежедневно. Именно поэтому нападение на них вызывает сильную тревогу и внимание.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Административные, культурные и спортивные объекты важны не только как здания, но и как символы жизни города. Удар по ним воспринимается особенно болезненно.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общественный резонанс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объект для общества, тем сильнее реакция СМИ, жителей и властей. Террористы рассчитывают именно на широкий отклик и эффект страха далеко за пределами места события.
</a:t>
            </a:r>
            <a:endParaRPr lang="en-US" sz="13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материалов ОБЗР о последствиях террористических акций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террористических акций
</a:t>
            </a:r>
            <a:endParaRPr lang="en-US" sz="2756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затрагивают не только место происшествия, но и весь город: меняются маршруты, усиливаются меры контроля и возрастает нагрузка на службы помощи.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стойкими часто становятся психологические последствия. Они продолжаются дольше физического ущерба и влияют на поведение многих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нужно проверять информацию перед пересылкой и не поддерживать слухи. Ответственное поведение семьи, школы и каждого ученика снижает число ложных тревог.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необходимо соблюдать правила безопасности в школе, транспорте и общественных местах. Спокойные, чёткие действия помогают избежать паники и не мешать работе специалистов.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замечать подозрительные предметы, сообщения и странное поведение, не трогать неизвестные вещи и сразу сообщать взрослым, охране или экстренным службам.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общество снижает риск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подростков в профилактике угроз
</a:t>
            </a:r>
            <a:endParaRPr lang="en-US" sz="2592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 в сети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важно не переходить по подозрительным ссылкам, не вступать в опасные группы и не пересылать непроверенные сообщения. Это помогает не усиливать чужую манипуляцию. Лучше сразу показать тревожную переписку взрослым.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школе и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замечены странный предмет, угроза или подозрительное поведение, нужно сохранять спокойствие и сообщить взрослому, учителю или сотруднику охраны. Внимательность и соблюдение правил защищают самого ученика и окружающих.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Знать, чтобы быть готовым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видов террористических акций, их целей и способов помогает вовремя распознать опасность, не поддаться панике и выбрать правильные действия в школе, дома, на улице и в интернете.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2026-05-21T03:04:11Z</dcterms:created>
  <dcterms:modified xsi:type="dcterms:W3CDTF">2026-05-21T03:04:11Z</dcterms:modified>
</cp:coreProperties>
</file>