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Многоугольники: основные понятия и свойства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вокруг нас: формы, углы, стороны, диагонали.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фигуры и место многоугольников среди них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 — это плоская фигура с прямыми границами, образованная замкнутой ломаной. Его стороны соединяются только концами, а внутренняя область входит в состав фигуры.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848" y="1716712"/>
            <a:ext cx="341325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38900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образуют границу многоугольника. Это отрезки, из которых складывается его контур. По количеству сторон определяют вид фигуры и её название, например треугольник или пятиугольник.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 — это точки, в которых две соседние стороны соединяются между собой. Именно по вершинам удобно считать стороны фигуры и прослеживать её форму на чертеже.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находятся внутри многоугольника и образуются двумя соседними сторонами. Их величина помогает сравнивать фигуры и находить сумму углов по известной формуле.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соединяет две несоседние вершины. Она не является стороной, но помогает разбивать многоугольник на треугольники и находить свойства фигуры быстрее и удобнее.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многоугольника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как самый простой многоугольник
</a:t>
            </a:r>
            <a:endParaRPr lang="en-US" sz="2745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состоит всего из трёх сторон, поэтому считается самым простым многоугольником. На его примере легче всего понять, как связаны стороны, вершины и углы.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формы часто встречаются в крышах, мостовых фермах, каркасах и дорожных знаках. Такая форма помогает сделать конструкцию прочной и хорошо заметной.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фигура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многоугольников начинается именно с треугольника. Многие более сложные фигуры можно мысленно разделить на треугольники, чтобы упростить вычисления и объяснения.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многоугольников по числу сторон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многоугольника зависит от количества его сторон. Это удобно использовать при чтении задач и чертежей.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фигуры, тем сложнее её форма и тем длиннее её название.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растёт на одну и ту же величину, когда к фигуре добавляется новая сторона.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линейная: каждый дополнительный уголный «шаг» даёт прибавку в 180°.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многоугольника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многоугольники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правильного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имеет равные стороны и равные углы. Благодаря этому его форма выглядит симметричной и аккуратной, а все элементы можно сравнивать между собой.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фигура неправильная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условие не выполнено, многоугольник считают неправильным. Это означает, что стороны или углы различаются, даже если фигура внешне кажется похожей.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правильных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правильным многоугольникам относятся равносторонний треугольник, квадрат и правильный шестиугольник. У них одинаковые стороны и равные углы, поэтому они особенно удобны в построениях.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неправильных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ромб не являются правильными многоугольниками, если не совпадают одновременно все стороны и все углы. Важно проверять оба признака вместе, а не по отдельности.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является ли фигура многоугольником?
</a:t>
            </a:r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 признакам замкнутой ломаной и отсутствия самопересечений.
</a:t>
            </a:r>
            <a:endParaRPr lang="en-US" sz="25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 длину всей границы фигуры. Его находят, складывая длины сторон, когда нужно рассчитать рамку, ограждение или план участка.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см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у квадрата со стороной 5 см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 разбиение фигуры на треугольники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 разбиение фигуры на треугольники
</a:t>
            </a:r>
            <a:endParaRPr lang="en-US" sz="2616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диагональ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соединяет две несоседние вершины многоугольника. Она не входит в число сторон, но помогает увидеть внутреннюю структуру фигуры и разбить её на более простые части.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можно провести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одной вершины n-угольника можно провести n−3 диагонали. Эта закономерность полезна при решении задач и позволяет быстро оценить сложность фигуры.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помогают разложить многоугольник на треугольники. Благодаря такому разбиению проще находить сумму внутренних углов и объяснять, почему она зависит от числа сторон.
</a:t>
            </a:r>
            <a:endParaRPr lang="en-US" sz="11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соединяют вершины, между которыми есть хотя бы одна сторона, поэтому их число быстро растёт с увеличением количества сторон.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многоугольника, тем быстрее увеличивается число диагоналей; это показывает усложнение фигуры.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диагоналей в многоугольниках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значения рассчитаны по формуле числа диагоналей n(n−3)/2.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внутренних углов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треугольники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диагонали из одной вершины, многоугольник разобьётся на несколько треугольников. Их всегда на два меньше, чем число сторон фигуры.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180°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одного треугольника равна 180°. Поэтому каждый дополнительный треугольник увеличивает общую сумму внутренних углов многоугольника именно на 180°.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n-угольника сумма внутренних углов выражается формулой (n−2)×180°. Она помогает быстро находить неизвестные углы без построения всей фигуры.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особенно полезна в задачах на вычисление углов, проверку правильности чертежей и сравнение свойств разных многоугольников на уроках геометрии.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многоугольники и их свойства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известные многоугольники и связь между числом сторон, числом вершин и суммой внутренних углов.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числа сторон растёт и сумма внутренних углов, потому что фигура распадается на большее число треугольников.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25" y="2133101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367" y="2133101"/>
            <a:ext cx="284438" cy="45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624" y="2144917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8956" y="2133101"/>
            <a:ext cx="398213" cy="45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100" y="2166491"/>
            <a:ext cx="485400" cy="3883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 реальной жизни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Шестиугольные ячейки в улье удобны для плотного заполнения пространства. Такая форма помогает экономно использовать материал и создавать прочную, устойчивую структуру.
</a:t>
            </a:r>
            <a:endParaRPr lang="en-US" sz="1171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Многоугольные знаки легко заметить издалека. Их форма помогает быстро отличать предупреждающие и специальные знаки от других объектов на дороге.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Мостовые фермы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часто используют в конструкциях мостов, потому что они хорошо сохраняют форму. Это делает каркас прочным и надёжным под нагрузкой.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покрытия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и прямоугольная плитка удобно укладывается без промежутков. Благодаря этому поверхность получается ровной, а расчёт площади становится проще.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Экраны и панели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форма подходит для экранов, тетрадей, досок и большинства панелей. Она удобна для размещения изображения, текста и элементов управления.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 реальной жизни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Плитка, которая складывается в узор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полу или стене одинаковые многоугольники могут повторяться десятки раз. Когда квадраты, треугольники или шестигранники соединяются без щелей, возникает чёткий ритм и аккуратный рисунок, который приятно рассматривать.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из простых фигур
</a:t>
            </a:r>
            <a:pPr algn="l" indent="0" marL="0">
              <a:lnSpc>
                <a:spcPct val="90000"/>
              </a:lnSpc>
              <a:buNone/>
            </a:pPr>
            <a:r>
              <a:rPr lang="en-US" sz="46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часто строится из нескольких видов многоугольников сразу. Художник подбирает их так, чтобы фигуры дополняли друг друга по форме и цвету, создавая симметрию и ощущение порядка.
</a:t>
            </a:r>
            <a:endParaRPr lang="en-US" sz="111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орнамент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народных узорах многоугольники помогают передать традиции и характер рисунка. Повторяющиеся элементы делают композицию выразительной, а сочетание разных форм придаёт ей движение и декоративность.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 орнаментах и искусстве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правильных многоугольников
</a:t>
            </a:r>
            <a:endParaRPr lang="en-US" sz="259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инструментов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нужны линейка, циркуль и транспортир. С их помощью можно откладывать равные отрезки, измерять углы и следить за точностью чертежа.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квадрата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все стороны равны, а каждый угол прямой. Поэтому сначала проводят равные отрезки, а затем проверяют, чтобы соседние стороны образовывали угол 90°.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шестиугольник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шестиугольник удобно строить по окружности. Если последовательно откладывать на окружности равные дуги, получаются равные стороны и равные углы.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точность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ошибка в измерении может нарушить равенство сторон или углов. Поэтому при построении правильного многоугольника особенно важно работать аккуратно.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треугольника к многоугольнику с большим числом сторон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показывают, как с добавлением сторон растут число вершин, диагоналей и сумма внутренних углов.
</a:t>
            </a:r>
            <a:endParaRPr lang="en-US" sz="22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Многоугольные формы удобно замечать в городских объектах и школьных чертежах, потому что они легко сочетаются с другими геометрическими фигурами.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многоугольники используются там, где важны прочность, удобство сборки и чёткая форма: в архитектуре и технике.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многоугольники встречаются чаще всего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примерам из школьного курса геометрии; условное распределение для наглядности.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многоугольников
</a:t>
            </a:r>
            <a:endParaRPr lang="en-US" sz="260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сторону и диагональ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 — это часть границы фигуры, а диагональ соединяет несоседние вершины. Если не различать их, трудно правильно считать элементы многоугольника.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виды углов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находятся внутри фигуры, а внешние образуются снаружи. Эти углы имеют разное положение и используются в разных задачах.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незамкнутую линию фигурой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должна быть замкнутой, иначе это ещё не многоугольник. Замкнутость — обязательный признак, без которого фигура не получается.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самопересечения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пересекаются, фигура уже не является простым многоугольником. При решении задач важно внимательно проверять, как соединены отрезки.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вокруг нас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 — это не только тема геометрии, но и удобный способ описывать формы вокруг нас. Их свойства помогают считать углы, строить чертежи и узнавать геометрию в жизни.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2026-06-03T10:16:21Z</dcterms:created>
  <dcterms:modified xsi:type="dcterms:W3CDTF">2026-06-03T10:16:21Z</dcterms:modified>
</cp:coreProperties>
</file>