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пола человека и возрастные этапы онтогенеза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пола и возрастных стадий развития человека для здоровья и роста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онтогенез и зачем его 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— это путь развития человека от зачатия до смерти, включающий изменения тела и психики, важный для понимания здоровья и профилактики болезней.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пола человека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определяется сочетанием половых хромосом: XX формирует женский, а XY — мужской. Это основу генетической идентификации пола.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кариотип состоит из 46 хромосом, одна пара которых отвечает за пол — ключ к половым признакам.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связанные с Х и Y хромосомами, контролируют развитие анатомических и физиологических особенностей, различающих мужчин и женщин.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пол возникает при наличии двух X-хромосом (XX), тогда как мужской — при комбинации X и Y (XY). Ген SRY на Y-хромосоме запускает развитие мужских признаков.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оплодотворении пол определяется по хромосомному набору сперматозоида — наличие Y-хромосомы ведет к мужскому полу, двух X — к женскому.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определение пола: XX и XY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пола и развития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 у мальчиков способствует развитию мужских вторичных признаков, эстрогены у девочек — женских, обеспечивая половые различия.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гормональные нарушения могут привести к сбоям в развитии половой системы, влияя на появление признаков пола.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концентрация этих гормонов резко возрастает, стимулируя физические и эмоциональные изменения подростков.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баланс критичен для нормального роста и формирования репродуктивной функции в зрелом возрасте.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Зачатки половых желез на 7-й неделе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седьмой неделе беременности формируются зачатки яичников или семенников. Их развитие регулирует SRY-ген на Y-хромосоме у мужского пола.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половых органов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12–15-й неделе закладываются внутренние и внешние половые органы, направляемые генетическими и гормональными сигналами, завершая формирование пола плода.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управление процессом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SRY-гена в XX эмбрионе приводит к формированию женских половых органов, в то время как его присутствие активирует развитие мужской репродуктивной системы.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формирования пола у эмбриона
</a:t>
            </a:r>
            <a:endParaRPr lang="en-US" sz="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60838"/>
            <a:ext cx="10121400" cy="56114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биологических полов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отличий по кариотипу, железам, гормонам и половым признакам обоих полов.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Y-хромосомы и тестостерона определяет мужской пол, а две X-хромосомы и эстрогены — женский.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формирование пола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Стрессы и токсины во время беременности могут изменить нормальный ход развития половых признаков у плода через эпигенетические механизмы.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 и некоторые лекарства влияют на генную активность, связанную с формированием пола, повышая риск аномалий.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 изменяют эпигеном, что может влиять на экспрессию генов, регулирующих половое созревание и развитие органов.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периоды онтогенеза человека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l" indent="0" marL="0">
              <a:lnSpc>
                <a:spcPct val="90000"/>
              </a:lnSpc>
              <a:buNone/>
            </a:pPr>
            <a:r>
              <a:rPr lang="en-US" sz="2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Зачатие и формирование основных систем организма, включая закладку пола, происходит в первые 8 недель после оплодотворения.
</a:t>
            </a:r>
            <a:endParaRPr lang="en-US" sz="2127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активного физического и психомоторного развития от рождения до 10 лет, когда формируются основные навыки и когнитивные способности.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полового созревания и эмоциональной перестройки, сопровождающийся гормональными изменениями и формированием индивидуальности.
</a:t>
            </a:r>
            <a:endParaRPr lang="en-US" sz="2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отображает относительную длительность каждого этапа онтогенеза от эмбриона до пожилого возраста.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жизни человека приходится на зрелый период, что свидетельствует о длительной фазе стабильного здоровья и активности.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возрастных периодов человека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эмбрионального периода
</a:t>
            </a:r>
            <a:endParaRPr lang="en-US" sz="4883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слияния гамет начинается формирование зиготы, которая запускает процесс деления и подготовки к развитию эмбриона.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7-я неделя — образование гонад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первичные половые железы, начинается дифференцировка пола под действием генов и гормонов.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3-я неделя — зарождение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основные зародышевые листки, закладываются будущие органы, начинается формирование нервной трубки.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8-я неделя — завершение основных закладок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все жизненно важные органы, очерчиваются внешние половые признаки эмбриона.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Младенческий и ранний детский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и сенсорное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первый год жизни ребёнок быстро набирает вес, улучшается координация движений и органы чувств интенсивно развиваются. Установление базовых рефлексов поддерживает выживание и адаптацию к внешней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и социальное 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первого года малыш начинает произносить первые слова и проявляет эмоциональные связи с близкими. Формируется основа социальной привязанности и способность к общению с окружающими.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моторика — координация движений улучшается, что поддерживает самостоятельность и исследование окружающего мира.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общения и язык активно развиваются, что способствует успешному взаимодействию с окружающими и формированию дружеских отношений.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становится более сложным и логичным, ребёнок начинает понимать причинно-следственные связи и анализировать ситуации вокруг.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память: дети учатся запоминать последовательности, имена и понятия, что формирует основы для дальнейшего обучения и социализации.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когнитивных способностей в детстве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физический рост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испытывают быстрый рост тела, изменение формы лица, а также появляются вторичные половые признаки, способствующие формированию взрослого внешнего вида.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нестабильность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гормонального фона вызывают перепады настроения, что сказывается на отношениях с родителями и сверстниками, требуя понимания и поддержки.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самостоятельности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подростки стремятся к независимости, проявляют критическое мышление и экспериментируют с социальной идентичностью.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подросткового периода: изменения и вызовы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гормональной активности совпадает с началом бурного роста и появлением характерных вторичных половых признаков.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гормонов стимулирует физиологические изменения и влияет на поведение подростков, подчеркивая значимость поддержки в этот период.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в подростковом возрасте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2020 года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этого возраста важно для планирования образования, карьеры и формирования ответственного поведения.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
</a:t>
            </a:r>
            <a:pPr algn="ctr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считается началом взрослой жизни, когда завершается формирование физиологической и социальной зрелости.
</a:t>
            </a:r>
            <a:endParaRPr lang="en-US" sz="8947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возрастного развития ВОЗ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изменения в пожилом возрасте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скорость обмена веществ и уменьшается плотность костной ткани, что повышает риск переломов и снижает общую активность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Уменьшается уровень половых гормонов, ухудшается иммунная защита и когнитивные функции, требуя дополнительной медицинской и социальной поддержки.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354599"/>
            <a:ext cx="10121400" cy="71891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возрастных периодов онтогенеза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особенности каждого возрастного этапа, отражающие физиологические, психические и поведенческие изменения.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возрастных изменений помогает эффективно поддерживать здоровье и адаптацию на каждом этапе жизни.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ОБЖ и биологии, 2023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успешного взросления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формирует базовые особенности развития и предрасположенности к здоровью или заболеваниям.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улучшает работоспособность организма и способствует формированию выносливости и силы.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обеспечивает необходимые вещества для роста, укрепляет иммунитет и поддерживает энергию.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Благоприятная семейная среда и эмоциональная поддержка снижают стресс и формируют устойчивое психологическое состояние.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понимания пола и онтогенеза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влияния генетических, гормональных и экологических факторов на развитие пола и возрастных особенностей помогает сформировать здоровое и гармоничное общество.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2026-05-09T07:48:17Z</dcterms:created>
  <dcterms:modified xsi:type="dcterms:W3CDTF">2026-05-09T07:48:17Z</dcterms:modified>
</cp:coreProperties>
</file>